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9" r:id="rId5"/>
    <p:sldId id="260" r:id="rId6"/>
    <p:sldId id="262" r:id="rId7"/>
    <p:sldId id="261" r:id="rId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918B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ODCC开放数据中心委员会-反白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160" y="101600"/>
            <a:ext cx="2478405" cy="1186180"/>
          </a:xfrm>
          <a:prstGeom prst="rect">
            <a:avLst/>
          </a:prstGeom>
        </p:spPr>
      </p:pic>
      <p:pic>
        <p:nvPicPr>
          <p:cNvPr id="7" name="图片 6" descr="ppt_画板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_画板 1 副本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3378835" y="982345"/>
            <a:ext cx="543369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800" b="1">
                <a:solidFill>
                  <a:schemeClr val="bg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目</a:t>
            </a:r>
            <a:r>
              <a:rPr lang="en-US" altLang="zh-CN" sz="4800" b="1">
                <a:solidFill>
                  <a:schemeClr val="bg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    </a:t>
            </a:r>
            <a:r>
              <a:rPr lang="zh-CN" altLang="en-US" sz="4800" b="1">
                <a:solidFill>
                  <a:schemeClr val="bg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录</a:t>
            </a:r>
            <a:endParaRPr lang="zh-CN" altLang="en-US" sz="4800">
              <a:solidFill>
                <a:schemeClr val="bg2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ctr"/>
            <a:r>
              <a:rPr lang="en-US" sz="2800">
                <a:solidFill>
                  <a:schemeClr val="bg2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CONTENTS</a:t>
            </a:r>
            <a:endParaRPr lang="en-US" sz="2800">
              <a:solidFill>
                <a:schemeClr val="bg2"/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京津冀人工智能KV最终-0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0"/>
            <a:ext cx="1219073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未标题-1_画板 1 副本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0"/>
            <a:ext cx="12188825" cy="6858000"/>
          </a:xfrm>
          <a:prstGeom prst="rect">
            <a:avLst/>
          </a:prstGeom>
        </p:spPr>
      </p:pic>
      <p:sp>
        <p:nvSpPr>
          <p:cNvPr id="4" name="任意多边形 3"/>
          <p:cNvSpPr/>
          <p:nvPr userDrawn="1"/>
        </p:nvSpPr>
        <p:spPr>
          <a:xfrm flipV="1">
            <a:off x="3691890" y="800735"/>
            <a:ext cx="4645660" cy="489585"/>
          </a:xfrm>
          <a:custGeom>
            <a:avLst/>
            <a:gdLst>
              <a:gd name="adj" fmla="val 70098"/>
              <a:gd name="maxAdj" fmla="*/ 50000 w ss"/>
              <a:gd name="a" fmla="pin 0 adj maxAdj"/>
              <a:gd name="x1" fmla="*/ ss a 200000"/>
              <a:gd name="x2" fmla="*/ ss a 100000"/>
              <a:gd name="x3" fmla="+- r 0 x2"/>
              <a:gd name="x4" fmla="+- r 0 x1"/>
              <a:gd name="il" fmla="*/ wd3 a maxAdj"/>
              <a:gd name="it" fmla="*/ hd3 a maxAdj"/>
              <a:gd name="ir" fmla="+- r 0 il"/>
            </a:gdLst>
            <a:ahLst/>
            <a:cxnLst>
              <a:cxn ang="3">
                <a:pos x="hc" y="t"/>
              </a:cxn>
              <a:cxn ang="cd2">
                <a:pos x="x1" y="vc"/>
              </a:cxn>
              <a:cxn ang="cd4">
                <a:pos x="hc" y="b"/>
              </a:cxn>
              <a:cxn ang="0">
                <a:pos x="x4" y="vc"/>
              </a:cxn>
            </a:cxnLst>
            <a:rect l="l" t="t" r="r" b="b"/>
            <a:pathLst>
              <a:path w="9150" h="651">
                <a:moveTo>
                  <a:pt x="839" y="0"/>
                </a:moveTo>
                <a:lnTo>
                  <a:pt x="8311" y="0"/>
                </a:lnTo>
                <a:lnTo>
                  <a:pt x="8494" y="260"/>
                </a:lnTo>
                <a:lnTo>
                  <a:pt x="8876" y="260"/>
                </a:lnTo>
                <a:lnTo>
                  <a:pt x="9150" y="651"/>
                </a:lnTo>
                <a:lnTo>
                  <a:pt x="0" y="651"/>
                </a:lnTo>
                <a:lnTo>
                  <a:pt x="274" y="260"/>
                </a:lnTo>
                <a:lnTo>
                  <a:pt x="656" y="260"/>
                </a:lnTo>
                <a:lnTo>
                  <a:pt x="839" y="0"/>
                </a:lnTo>
                <a:close/>
              </a:path>
            </a:pathLst>
          </a:custGeom>
          <a:gradFill>
            <a:gsLst>
              <a:gs pos="0">
                <a:srgbClr val="0394F3">
                  <a:alpha val="30000"/>
                </a:srgbClr>
              </a:gs>
              <a:gs pos="100000">
                <a:srgbClr val="0394F3">
                  <a:alpha val="0"/>
                </a:srgbClr>
              </a:gs>
            </a:gsLst>
            <a:lin ang="16200000" scaled="0"/>
          </a:gradFill>
          <a:ln>
            <a:gradFill>
              <a:gsLst>
                <a:gs pos="100000">
                  <a:srgbClr val="0394F3">
                    <a:alpha val="0"/>
                  </a:srgbClr>
                </a:gs>
                <a:gs pos="0">
                  <a:srgbClr val="0394F3"/>
                </a:gs>
              </a:gsLst>
              <a:lin ang="16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1089343" y="801370"/>
            <a:ext cx="9842500" cy="0"/>
          </a:xfrm>
          <a:prstGeom prst="line">
            <a:avLst/>
          </a:prstGeom>
          <a:ln w="47625">
            <a:gradFill>
              <a:gsLst>
                <a:gs pos="100000">
                  <a:srgbClr val="0394F3">
                    <a:alpha val="0"/>
                  </a:srgbClr>
                </a:gs>
                <a:gs pos="0">
                  <a:srgbClr val="0394F3">
                    <a:alpha val="0"/>
                  </a:srgbClr>
                </a:gs>
                <a:gs pos="50000">
                  <a:srgbClr val="0394F3">
                    <a:alpha val="10000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 userDrawn="1"/>
        </p:nvGrpSpPr>
        <p:grpSpPr>
          <a:xfrm rot="0" flipV="1">
            <a:off x="1149985" y="6101080"/>
            <a:ext cx="9892030" cy="314325"/>
            <a:chOff x="1467" y="3455"/>
            <a:chExt cx="15578" cy="495"/>
          </a:xfrm>
        </p:grpSpPr>
        <p:grpSp>
          <p:nvGrpSpPr>
            <p:cNvPr id="19" name="组合 18"/>
            <p:cNvGrpSpPr/>
            <p:nvPr/>
          </p:nvGrpSpPr>
          <p:grpSpPr>
            <a:xfrm>
              <a:off x="1467" y="3455"/>
              <a:ext cx="15578" cy="495"/>
              <a:chOff x="1467" y="3455"/>
              <a:chExt cx="15578" cy="495"/>
            </a:xfrm>
          </p:grpSpPr>
          <p:sp>
            <p:nvSpPr>
              <p:cNvPr id="20" name="任意多边形 19"/>
              <p:cNvSpPr/>
              <p:nvPr/>
            </p:nvSpPr>
            <p:spPr>
              <a:xfrm>
                <a:off x="1575" y="3550"/>
                <a:ext cx="15470" cy="400"/>
              </a:xfrm>
              <a:custGeom>
                <a:avLst/>
                <a:gdLst>
                  <a:gd name="connsiteX0" fmla="*/ 0 w 15470"/>
                  <a:gd name="connsiteY0" fmla="*/ 0 h 400"/>
                  <a:gd name="connsiteX1" fmla="*/ 1560 w 15470"/>
                  <a:gd name="connsiteY1" fmla="*/ 0 h 400"/>
                  <a:gd name="connsiteX2" fmla="*/ 3359 w 15470"/>
                  <a:gd name="connsiteY2" fmla="*/ 400 h 400"/>
                  <a:gd name="connsiteX3" fmla="*/ 12111 w 15470"/>
                  <a:gd name="connsiteY3" fmla="*/ 400 h 400"/>
                  <a:gd name="connsiteX4" fmla="*/ 13910 w 15470"/>
                  <a:gd name="connsiteY4" fmla="*/ 0 h 400"/>
                  <a:gd name="connsiteX5" fmla="*/ 15470 w 15470"/>
                  <a:gd name="connsiteY5" fmla="*/ 0 h 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470" h="400">
                    <a:moveTo>
                      <a:pt x="0" y="0"/>
                    </a:moveTo>
                    <a:lnTo>
                      <a:pt x="1560" y="0"/>
                    </a:lnTo>
                    <a:lnTo>
                      <a:pt x="3359" y="400"/>
                    </a:lnTo>
                    <a:lnTo>
                      <a:pt x="12111" y="400"/>
                    </a:lnTo>
                    <a:lnTo>
                      <a:pt x="13910" y="0"/>
                    </a:lnTo>
                    <a:lnTo>
                      <a:pt x="15470" y="0"/>
                    </a:lnTo>
                  </a:path>
                </a:pathLst>
              </a:custGeom>
              <a:noFill/>
              <a:ln w="6350">
                <a:solidFill>
                  <a:srgbClr val="0394F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/>
              </a:p>
            </p:txBody>
          </p:sp>
          <p:sp>
            <p:nvSpPr>
              <p:cNvPr id="21" name="矩形 20"/>
              <p:cNvSpPr/>
              <p:nvPr/>
            </p:nvSpPr>
            <p:spPr>
              <a:xfrm rot="5400000">
                <a:off x="1467" y="3455"/>
                <a:ext cx="185" cy="185"/>
              </a:xfrm>
              <a:prstGeom prst="rect">
                <a:avLst/>
              </a:prstGeom>
              <a:solidFill>
                <a:srgbClr val="0394F3"/>
              </a:solidFill>
              <a:ln w="6350">
                <a:noFill/>
              </a:ln>
              <a:effectLst>
                <a:outerShdw blurRad="203200" sx="102000" sy="102000" algn="ctr" rotWithShape="0">
                  <a:srgbClr val="0394F3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sp>
            <p:nvSpPr>
              <p:cNvPr id="22" name="矩形 21"/>
              <p:cNvSpPr/>
              <p:nvPr/>
            </p:nvSpPr>
            <p:spPr>
              <a:xfrm rot="5400000">
                <a:off x="16860" y="3455"/>
                <a:ext cx="185" cy="185"/>
              </a:xfrm>
              <a:prstGeom prst="rect">
                <a:avLst/>
              </a:prstGeom>
              <a:solidFill>
                <a:srgbClr val="0394F3"/>
              </a:solidFill>
              <a:ln w="6350">
                <a:noFill/>
              </a:ln>
              <a:effectLst>
                <a:outerShdw blurRad="203200" sx="102000" sy="102000" algn="ctr" rotWithShape="0">
                  <a:srgbClr val="0394F3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</p:grpSp>
        <p:sp>
          <p:nvSpPr>
            <p:cNvPr id="24" name="矩形 23"/>
            <p:cNvSpPr/>
            <p:nvPr/>
          </p:nvSpPr>
          <p:spPr>
            <a:xfrm>
              <a:off x="1716" y="3764"/>
              <a:ext cx="1438" cy="186"/>
            </a:xfrm>
            <a:prstGeom prst="rect">
              <a:avLst/>
            </a:prstGeom>
            <a:gradFill>
              <a:gsLst>
                <a:gs pos="0">
                  <a:srgbClr val="0394F3">
                    <a:alpha val="40000"/>
                  </a:srgbClr>
                </a:gs>
                <a:gs pos="100000">
                  <a:srgbClr val="0394F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flipH="1">
              <a:off x="15404" y="3764"/>
              <a:ext cx="1438" cy="186"/>
            </a:xfrm>
            <a:prstGeom prst="rect">
              <a:avLst/>
            </a:prstGeom>
            <a:gradFill>
              <a:gsLst>
                <a:gs pos="0">
                  <a:srgbClr val="0394F3">
                    <a:alpha val="40000"/>
                  </a:srgbClr>
                </a:gs>
                <a:gs pos="100000">
                  <a:srgbClr val="0394F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1" name="图片 10" descr="资源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3020" y="802005"/>
            <a:ext cx="12225020" cy="5553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未标题-1_画板 1 副本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0"/>
            <a:ext cx="12188825" cy="6858000"/>
          </a:xfrm>
          <a:prstGeom prst="rect">
            <a:avLst/>
          </a:prstGeom>
        </p:spPr>
      </p:pic>
      <p:sp>
        <p:nvSpPr>
          <p:cNvPr id="4" name="任意多边形 3"/>
          <p:cNvSpPr/>
          <p:nvPr userDrawn="1"/>
        </p:nvSpPr>
        <p:spPr>
          <a:xfrm flipV="1">
            <a:off x="3752850" y="768350"/>
            <a:ext cx="4516120" cy="413385"/>
          </a:xfrm>
          <a:custGeom>
            <a:avLst/>
            <a:gdLst>
              <a:gd name="adj" fmla="val 70098"/>
              <a:gd name="maxAdj" fmla="*/ 50000 w ss"/>
              <a:gd name="a" fmla="pin 0 adj maxAdj"/>
              <a:gd name="x1" fmla="*/ ss a 200000"/>
              <a:gd name="x2" fmla="*/ ss a 100000"/>
              <a:gd name="x3" fmla="+- r 0 x2"/>
              <a:gd name="x4" fmla="+- r 0 x1"/>
              <a:gd name="il" fmla="*/ wd3 a maxAdj"/>
              <a:gd name="it" fmla="*/ hd3 a maxAdj"/>
              <a:gd name="ir" fmla="+- r 0 il"/>
            </a:gdLst>
            <a:ahLst/>
            <a:cxnLst>
              <a:cxn ang="3">
                <a:pos x="hc" y="t"/>
              </a:cxn>
              <a:cxn ang="cd2">
                <a:pos x="x1" y="vc"/>
              </a:cxn>
              <a:cxn ang="cd4">
                <a:pos x="hc" y="b"/>
              </a:cxn>
              <a:cxn ang="0">
                <a:pos x="x4" y="vc"/>
              </a:cxn>
            </a:cxnLst>
            <a:rect l="l" t="t" r="r" b="b"/>
            <a:pathLst>
              <a:path w="9150" h="651">
                <a:moveTo>
                  <a:pt x="839" y="0"/>
                </a:moveTo>
                <a:lnTo>
                  <a:pt x="8311" y="0"/>
                </a:lnTo>
                <a:lnTo>
                  <a:pt x="8494" y="260"/>
                </a:lnTo>
                <a:lnTo>
                  <a:pt x="8876" y="260"/>
                </a:lnTo>
                <a:lnTo>
                  <a:pt x="9150" y="651"/>
                </a:lnTo>
                <a:lnTo>
                  <a:pt x="0" y="651"/>
                </a:lnTo>
                <a:lnTo>
                  <a:pt x="274" y="260"/>
                </a:lnTo>
                <a:lnTo>
                  <a:pt x="656" y="260"/>
                </a:lnTo>
                <a:lnTo>
                  <a:pt x="839" y="0"/>
                </a:lnTo>
                <a:close/>
              </a:path>
            </a:pathLst>
          </a:custGeom>
          <a:gradFill>
            <a:gsLst>
              <a:gs pos="0">
                <a:srgbClr val="0394F3">
                  <a:alpha val="30000"/>
                </a:srgbClr>
              </a:gs>
              <a:gs pos="100000">
                <a:srgbClr val="0394F3">
                  <a:alpha val="0"/>
                </a:srgbClr>
              </a:gs>
            </a:gsLst>
            <a:lin ang="16200000" scaled="0"/>
          </a:gradFill>
          <a:ln>
            <a:gradFill>
              <a:gsLst>
                <a:gs pos="100000">
                  <a:srgbClr val="0394F3">
                    <a:alpha val="0"/>
                  </a:srgbClr>
                </a:gs>
                <a:gs pos="0">
                  <a:srgbClr val="0394F3"/>
                </a:gs>
              </a:gsLst>
              <a:lin ang="16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1089343" y="768350"/>
            <a:ext cx="9842500" cy="0"/>
          </a:xfrm>
          <a:prstGeom prst="line">
            <a:avLst/>
          </a:prstGeom>
          <a:ln w="47625">
            <a:gradFill>
              <a:gsLst>
                <a:gs pos="100000">
                  <a:srgbClr val="0394F3">
                    <a:alpha val="0"/>
                  </a:srgbClr>
                </a:gs>
                <a:gs pos="0">
                  <a:srgbClr val="0394F3">
                    <a:alpha val="0"/>
                  </a:srgbClr>
                </a:gs>
                <a:gs pos="50000">
                  <a:srgbClr val="0394F3">
                    <a:alpha val="10000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未标题-1_画板 1 副本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/>
        </p:nvSpPr>
        <p:spPr>
          <a:xfrm>
            <a:off x="2397125" y="2362200"/>
            <a:ext cx="73914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9600" b="1" i="1">
                <a:gradFill>
                  <a:gsLst>
                    <a:gs pos="0">
                      <a:schemeClr val="accent1">
                        <a:lumMod val="5000"/>
                        <a:lumOff val="95000"/>
                        <a:alpha val="100000"/>
                      </a:schemeClr>
                    </a:gs>
                    <a:gs pos="100000">
                      <a:srgbClr val="1918B9">
                        <a:alpha val="59000"/>
                      </a:srgb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优设标题黑" panose="00000500000000000000" charset="-122"/>
                <a:ea typeface="优设标题黑" panose="00000500000000000000" charset="-122"/>
              </a:rPr>
              <a:t>THANKS</a:t>
            </a:r>
            <a:endParaRPr lang="en-US" altLang="zh-CN" sz="9600" b="1" i="1">
              <a:gradFill>
                <a:gsLst>
                  <a:gs pos="0">
                    <a:schemeClr val="accent1">
                      <a:lumMod val="5000"/>
                      <a:lumOff val="95000"/>
                      <a:alpha val="100000"/>
                    </a:schemeClr>
                  </a:gs>
                  <a:gs pos="100000">
                    <a:srgbClr val="1918B9">
                      <a:alpha val="59000"/>
                    </a:srgbClr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优设标题黑" panose="00000500000000000000" charset="-122"/>
              <a:ea typeface="优设标题黑" panose="00000500000000000000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6.xml"/><Relationship Id="rId15" Type="http://schemas.openxmlformats.org/officeDocument/2006/relationships/tags" Target="../tags/tag5.xml"/><Relationship Id="rId14" Type="http://schemas.openxmlformats.org/officeDocument/2006/relationships/tags" Target="../tags/tag4.xml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image" Target="../media/image8.png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0" Type="http://schemas.openxmlformats.org/officeDocument/2006/relationships/slideLayout" Target="../slideLayouts/slideLayout2.xml"/><Relationship Id="rId5" Type="http://schemas.openxmlformats.org/officeDocument/2006/relationships/tags" Target="../tags/tag19.xml"/><Relationship Id="rId49" Type="http://schemas.openxmlformats.org/officeDocument/2006/relationships/tags" Target="../tags/tag63.xml"/><Relationship Id="rId48" Type="http://schemas.openxmlformats.org/officeDocument/2006/relationships/tags" Target="../tags/tag62.xml"/><Relationship Id="rId47" Type="http://schemas.openxmlformats.org/officeDocument/2006/relationships/tags" Target="../tags/tag61.xml"/><Relationship Id="rId46" Type="http://schemas.openxmlformats.org/officeDocument/2006/relationships/tags" Target="../tags/tag60.xml"/><Relationship Id="rId45" Type="http://schemas.openxmlformats.org/officeDocument/2006/relationships/tags" Target="../tags/tag59.xml"/><Relationship Id="rId44" Type="http://schemas.openxmlformats.org/officeDocument/2006/relationships/tags" Target="../tags/tag58.xml"/><Relationship Id="rId43" Type="http://schemas.openxmlformats.org/officeDocument/2006/relationships/tags" Target="../tags/tag57.xml"/><Relationship Id="rId42" Type="http://schemas.openxmlformats.org/officeDocument/2006/relationships/tags" Target="../tags/tag56.xml"/><Relationship Id="rId41" Type="http://schemas.openxmlformats.org/officeDocument/2006/relationships/tags" Target="../tags/tag55.xml"/><Relationship Id="rId40" Type="http://schemas.openxmlformats.org/officeDocument/2006/relationships/tags" Target="../tags/tag54.xml"/><Relationship Id="rId4" Type="http://schemas.openxmlformats.org/officeDocument/2006/relationships/tags" Target="../tags/tag18.xml"/><Relationship Id="rId39" Type="http://schemas.openxmlformats.org/officeDocument/2006/relationships/tags" Target="../tags/tag53.xml"/><Relationship Id="rId38" Type="http://schemas.openxmlformats.org/officeDocument/2006/relationships/tags" Target="../tags/tag52.xml"/><Relationship Id="rId37" Type="http://schemas.openxmlformats.org/officeDocument/2006/relationships/tags" Target="../tags/tag51.xml"/><Relationship Id="rId36" Type="http://schemas.openxmlformats.org/officeDocument/2006/relationships/tags" Target="../tags/tag50.xml"/><Relationship Id="rId35" Type="http://schemas.openxmlformats.org/officeDocument/2006/relationships/tags" Target="../tags/tag49.xml"/><Relationship Id="rId34" Type="http://schemas.openxmlformats.org/officeDocument/2006/relationships/tags" Target="../tags/tag48.xml"/><Relationship Id="rId33" Type="http://schemas.openxmlformats.org/officeDocument/2006/relationships/tags" Target="../tags/tag47.xml"/><Relationship Id="rId32" Type="http://schemas.openxmlformats.org/officeDocument/2006/relationships/tags" Target="../tags/tag46.xml"/><Relationship Id="rId31" Type="http://schemas.openxmlformats.org/officeDocument/2006/relationships/tags" Target="../tags/tag45.xml"/><Relationship Id="rId30" Type="http://schemas.openxmlformats.org/officeDocument/2006/relationships/tags" Target="../tags/tag44.xml"/><Relationship Id="rId3" Type="http://schemas.openxmlformats.org/officeDocument/2006/relationships/tags" Target="../tags/tag17.xml"/><Relationship Id="rId29" Type="http://schemas.openxmlformats.org/officeDocument/2006/relationships/tags" Target="../tags/tag43.xml"/><Relationship Id="rId28" Type="http://schemas.openxmlformats.org/officeDocument/2006/relationships/tags" Target="../tags/tag42.xml"/><Relationship Id="rId27" Type="http://schemas.openxmlformats.org/officeDocument/2006/relationships/tags" Target="../tags/tag41.xml"/><Relationship Id="rId26" Type="http://schemas.openxmlformats.org/officeDocument/2006/relationships/tags" Target="../tags/tag40.xml"/><Relationship Id="rId25" Type="http://schemas.openxmlformats.org/officeDocument/2006/relationships/tags" Target="../tags/tag39.xml"/><Relationship Id="rId24" Type="http://schemas.openxmlformats.org/officeDocument/2006/relationships/tags" Target="../tags/tag38.xml"/><Relationship Id="rId23" Type="http://schemas.openxmlformats.org/officeDocument/2006/relationships/tags" Target="../tags/tag37.xml"/><Relationship Id="rId22" Type="http://schemas.openxmlformats.org/officeDocument/2006/relationships/tags" Target="../tags/tag36.xml"/><Relationship Id="rId21" Type="http://schemas.openxmlformats.org/officeDocument/2006/relationships/tags" Target="../tags/tag35.xml"/><Relationship Id="rId20" Type="http://schemas.openxmlformats.org/officeDocument/2006/relationships/tags" Target="../tags/tag34.xml"/><Relationship Id="rId2" Type="http://schemas.openxmlformats.org/officeDocument/2006/relationships/tags" Target="../tags/tag16.xml"/><Relationship Id="rId19" Type="http://schemas.openxmlformats.org/officeDocument/2006/relationships/tags" Target="../tags/tag33.xml"/><Relationship Id="rId18" Type="http://schemas.openxmlformats.org/officeDocument/2006/relationships/tags" Target="../tags/tag32.xml"/><Relationship Id="rId17" Type="http://schemas.openxmlformats.org/officeDocument/2006/relationships/tags" Target="../tags/tag31.xml"/><Relationship Id="rId16" Type="http://schemas.openxmlformats.org/officeDocument/2006/relationships/tags" Target="../tags/tag30.xml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tags" Target="../tags/tag24.xml"/><Relationship Id="rId1" Type="http://schemas.openxmlformats.org/officeDocument/2006/relationships/tags" Target="../tags/tag1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6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 userDrawn="1"/>
        </p:nvSpPr>
        <p:spPr>
          <a:xfrm>
            <a:off x="0" y="3329305"/>
            <a:ext cx="121913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36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项目名称:</a:t>
            </a:r>
            <a:endParaRPr lang="zh-CN" altLang="en-US" sz="3600" dirty="0">
              <a:ln w="12700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702050" y="4119245"/>
            <a:ext cx="4787265" cy="607060"/>
            <a:chOff x="7411" y="6487"/>
            <a:chExt cx="7539" cy="956"/>
          </a:xfrm>
        </p:grpSpPr>
        <p:grpSp>
          <p:nvGrpSpPr>
            <p:cNvPr id="3" name="组合 2"/>
            <p:cNvGrpSpPr/>
            <p:nvPr/>
          </p:nvGrpSpPr>
          <p:grpSpPr>
            <a:xfrm>
              <a:off x="7411" y="6487"/>
              <a:ext cx="3482" cy="956"/>
              <a:chOff x="7411" y="6487"/>
              <a:chExt cx="3482" cy="956"/>
            </a:xfrm>
          </p:grpSpPr>
          <p:sp>
            <p:nvSpPr>
              <p:cNvPr id="6" name="文本框 5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8307" y="6705"/>
                <a:ext cx="2587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p>
                <a:pPr algn="l">
                  <a:buClrTx/>
                  <a:buSzTx/>
                  <a:buFontTx/>
                  <a:defRPr/>
                </a:pPr>
                <a:r>
                  <a:rPr lang="zh-CN" altLang="en-US" sz="1600" b="1" kern="0" dirty="0">
                    <a:solidFill>
                      <a:schemeClr val="bg1"/>
                    </a:solidFill>
                    <a:latin typeface="思源黑体 CN" panose="020B0500000000000000" charset="-122"/>
                    <a:ea typeface="思源黑体 CN" panose="020B0500000000000000" charset="-122"/>
                    <a:cs typeface="思源黑体 CN" panose="020B0500000000000000" charset="-122"/>
                    <a:sym typeface="+mn-lt"/>
                  </a:rPr>
                  <a:t>项目经理：XXX</a:t>
                </a:r>
                <a:endParaRPr lang="zh-CN" altLang="en-US" sz="1600" b="1" kern="0" dirty="0">
                  <a:solidFill>
                    <a:schemeClr val="bg1"/>
                  </a:solidFill>
                  <a:latin typeface="思源黑体 CN" panose="020B0500000000000000" charset="-122"/>
                  <a:ea typeface="思源黑体 CN" panose="020B0500000000000000" charset="-122"/>
                  <a:cs typeface="思源黑体 CN" panose="020B0500000000000000" charset="-122"/>
                  <a:sym typeface="+mn-lt"/>
                </a:endParaRPr>
              </a:p>
            </p:txBody>
          </p:sp>
          <p:grpSp>
            <p:nvGrpSpPr>
              <p:cNvPr id="7" name="组合 6"/>
              <p:cNvGrpSpPr/>
              <p:nvPr>
                <p:custDataLst>
                  <p:tags r:id="rId2"/>
                </p:custDataLst>
              </p:nvPr>
            </p:nvGrpSpPr>
            <p:grpSpPr>
              <a:xfrm rot="0">
                <a:off x="7411" y="6487"/>
                <a:ext cx="957" cy="957"/>
                <a:chOff x="2650538" y="2981677"/>
                <a:chExt cx="852766" cy="852766"/>
              </a:xfrm>
            </p:grpSpPr>
            <p:sp>
              <p:nvSpPr>
                <p:cNvPr id="15" name="Oval 44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2650538" y="2981677"/>
                  <a:ext cx="852766" cy="852766"/>
                </a:xfrm>
                <a:prstGeom prst="ellipse">
                  <a:avLst/>
                </a:prstGeom>
                <a:solidFill>
                  <a:srgbClr val="0E6FE1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reflection blurRad="533400" stA="28000" endPos="25000" dir="5400000" sy="-100000" algn="bl" rotWithShape="0"/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思源宋体 CN" panose="02020400000000000000" pitchFamily="18" charset="-122"/>
                    <a:ea typeface="思源宋体 CN" panose="02020400000000000000" pitchFamily="18" charset="-122"/>
                    <a:cs typeface="OPPOSans B" panose="00020600040101010101" pitchFamily="18" charset="-122"/>
                    <a:sym typeface="思源黑体 CN Normal" panose="020B0400000000000000" pitchFamily="34" charset="-122"/>
                  </a:endParaRPr>
                </a:p>
              </p:txBody>
            </p:sp>
            <p:sp>
              <p:nvSpPr>
                <p:cNvPr id="18" name="椭圆 39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2869628" y="3175540"/>
                  <a:ext cx="414587" cy="465039"/>
                </a:xfrm>
                <a:custGeom>
                  <a:avLst/>
                  <a:gdLst>
                    <a:gd name="connsiteX0" fmla="*/ 199932 w 300038"/>
                    <a:gd name="connsiteY0" fmla="*/ 273051 h 336551"/>
                    <a:gd name="connsiteX1" fmla="*/ 192088 w 300038"/>
                    <a:gd name="connsiteY1" fmla="*/ 280989 h 336551"/>
                    <a:gd name="connsiteX2" fmla="*/ 192088 w 300038"/>
                    <a:gd name="connsiteY2" fmla="*/ 306124 h 336551"/>
                    <a:gd name="connsiteX3" fmla="*/ 199932 w 300038"/>
                    <a:gd name="connsiteY3" fmla="*/ 312739 h 336551"/>
                    <a:gd name="connsiteX4" fmla="*/ 250919 w 300038"/>
                    <a:gd name="connsiteY4" fmla="*/ 312739 h 336551"/>
                    <a:gd name="connsiteX5" fmla="*/ 258763 w 300038"/>
                    <a:gd name="connsiteY5" fmla="*/ 306124 h 336551"/>
                    <a:gd name="connsiteX6" fmla="*/ 258763 w 300038"/>
                    <a:gd name="connsiteY6" fmla="*/ 280989 h 336551"/>
                    <a:gd name="connsiteX7" fmla="*/ 250919 w 300038"/>
                    <a:gd name="connsiteY7" fmla="*/ 273051 h 336551"/>
                    <a:gd name="connsiteX8" fmla="*/ 199932 w 300038"/>
                    <a:gd name="connsiteY8" fmla="*/ 273051 h 336551"/>
                    <a:gd name="connsiteX9" fmla="*/ 101328 w 300038"/>
                    <a:gd name="connsiteY9" fmla="*/ 196851 h 336551"/>
                    <a:gd name="connsiteX10" fmla="*/ 107908 w 300038"/>
                    <a:gd name="connsiteY10" fmla="*/ 196851 h 336551"/>
                    <a:gd name="connsiteX11" fmla="*/ 111856 w 300038"/>
                    <a:gd name="connsiteY11" fmla="*/ 202123 h 336551"/>
                    <a:gd name="connsiteX12" fmla="*/ 128964 w 300038"/>
                    <a:gd name="connsiteY12" fmla="*/ 248250 h 336551"/>
                    <a:gd name="connsiteX13" fmla="*/ 131595 w 300038"/>
                    <a:gd name="connsiteY13" fmla="*/ 239025 h 336551"/>
                    <a:gd name="connsiteX14" fmla="*/ 126332 w 300038"/>
                    <a:gd name="connsiteY14" fmla="*/ 225845 h 336551"/>
                    <a:gd name="connsiteX15" fmla="*/ 127648 w 300038"/>
                    <a:gd name="connsiteY15" fmla="*/ 217938 h 336551"/>
                    <a:gd name="connsiteX16" fmla="*/ 132911 w 300038"/>
                    <a:gd name="connsiteY16" fmla="*/ 215302 h 336551"/>
                    <a:gd name="connsiteX17" fmla="*/ 167126 w 300038"/>
                    <a:gd name="connsiteY17" fmla="*/ 215302 h 336551"/>
                    <a:gd name="connsiteX18" fmla="*/ 172390 w 300038"/>
                    <a:gd name="connsiteY18" fmla="*/ 217938 h 336551"/>
                    <a:gd name="connsiteX19" fmla="*/ 173706 w 300038"/>
                    <a:gd name="connsiteY19" fmla="*/ 225845 h 336551"/>
                    <a:gd name="connsiteX20" fmla="*/ 168442 w 300038"/>
                    <a:gd name="connsiteY20" fmla="*/ 239025 h 336551"/>
                    <a:gd name="connsiteX21" fmla="*/ 171074 w 300038"/>
                    <a:gd name="connsiteY21" fmla="*/ 248250 h 336551"/>
                    <a:gd name="connsiteX22" fmla="*/ 188182 w 300038"/>
                    <a:gd name="connsiteY22" fmla="*/ 202123 h 336551"/>
                    <a:gd name="connsiteX23" fmla="*/ 192130 w 300038"/>
                    <a:gd name="connsiteY23" fmla="*/ 196851 h 336551"/>
                    <a:gd name="connsiteX24" fmla="*/ 198710 w 300038"/>
                    <a:gd name="connsiteY24" fmla="*/ 196851 h 336551"/>
                    <a:gd name="connsiteX25" fmla="*/ 265823 w 300038"/>
                    <a:gd name="connsiteY25" fmla="*/ 224527 h 336551"/>
                    <a:gd name="connsiteX26" fmla="*/ 300038 w 300038"/>
                    <a:gd name="connsiteY26" fmla="*/ 274609 h 336551"/>
                    <a:gd name="connsiteX27" fmla="*/ 300038 w 300038"/>
                    <a:gd name="connsiteY27" fmla="*/ 328643 h 336551"/>
                    <a:gd name="connsiteX28" fmla="*/ 292142 w 300038"/>
                    <a:gd name="connsiteY28" fmla="*/ 336551 h 336551"/>
                    <a:gd name="connsiteX29" fmla="*/ 7896 w 300038"/>
                    <a:gd name="connsiteY29" fmla="*/ 336551 h 336551"/>
                    <a:gd name="connsiteX30" fmla="*/ 0 w 300038"/>
                    <a:gd name="connsiteY30" fmla="*/ 328643 h 336551"/>
                    <a:gd name="connsiteX31" fmla="*/ 0 w 300038"/>
                    <a:gd name="connsiteY31" fmla="*/ 274609 h 336551"/>
                    <a:gd name="connsiteX32" fmla="*/ 34215 w 300038"/>
                    <a:gd name="connsiteY32" fmla="*/ 224527 h 336551"/>
                    <a:gd name="connsiteX33" fmla="*/ 101328 w 300038"/>
                    <a:gd name="connsiteY33" fmla="*/ 196851 h 336551"/>
                    <a:gd name="connsiteX34" fmla="*/ 155328 w 300038"/>
                    <a:gd name="connsiteY34" fmla="*/ 0 h 336551"/>
                    <a:gd name="connsiteX35" fmla="*/ 201775 w 300038"/>
                    <a:gd name="connsiteY35" fmla="*/ 15854 h 336551"/>
                    <a:gd name="connsiteX36" fmla="*/ 223008 w 300038"/>
                    <a:gd name="connsiteY36" fmla="*/ 79268 h 336551"/>
                    <a:gd name="connsiteX37" fmla="*/ 224335 w 300038"/>
                    <a:gd name="connsiteY37" fmla="*/ 93801 h 336551"/>
                    <a:gd name="connsiteX38" fmla="*/ 229643 w 300038"/>
                    <a:gd name="connsiteY38" fmla="*/ 100407 h 336551"/>
                    <a:gd name="connsiteX39" fmla="*/ 232297 w 300038"/>
                    <a:gd name="connsiteY39" fmla="*/ 125508 h 336551"/>
                    <a:gd name="connsiteX40" fmla="*/ 208410 w 300038"/>
                    <a:gd name="connsiteY40" fmla="*/ 151931 h 336551"/>
                    <a:gd name="connsiteX41" fmla="*/ 185850 w 300038"/>
                    <a:gd name="connsiteY41" fmla="*/ 183639 h 336551"/>
                    <a:gd name="connsiteX42" fmla="*/ 172579 w 300038"/>
                    <a:gd name="connsiteY42" fmla="*/ 192887 h 336551"/>
                    <a:gd name="connsiteX43" fmla="*/ 150019 w 300038"/>
                    <a:gd name="connsiteY43" fmla="*/ 196850 h 336551"/>
                    <a:gd name="connsiteX44" fmla="*/ 127459 w 300038"/>
                    <a:gd name="connsiteY44" fmla="*/ 192887 h 336551"/>
                    <a:gd name="connsiteX45" fmla="*/ 114189 w 300038"/>
                    <a:gd name="connsiteY45" fmla="*/ 183639 h 336551"/>
                    <a:gd name="connsiteX46" fmla="*/ 91629 w 300038"/>
                    <a:gd name="connsiteY46" fmla="*/ 151931 h 336551"/>
                    <a:gd name="connsiteX47" fmla="*/ 67742 w 300038"/>
                    <a:gd name="connsiteY47" fmla="*/ 125508 h 336551"/>
                    <a:gd name="connsiteX48" fmla="*/ 70396 w 300038"/>
                    <a:gd name="connsiteY48" fmla="*/ 100407 h 336551"/>
                    <a:gd name="connsiteX49" fmla="*/ 75704 w 300038"/>
                    <a:gd name="connsiteY49" fmla="*/ 93801 h 336551"/>
                    <a:gd name="connsiteX50" fmla="*/ 77031 w 300038"/>
                    <a:gd name="connsiteY50" fmla="*/ 85874 h 336551"/>
                    <a:gd name="connsiteX51" fmla="*/ 74377 w 300038"/>
                    <a:gd name="connsiteY51" fmla="*/ 50203 h 336551"/>
                    <a:gd name="connsiteX52" fmla="*/ 103572 w 300038"/>
                    <a:gd name="connsiteY52" fmla="*/ 27744 h 336551"/>
                    <a:gd name="connsiteX53" fmla="*/ 119497 w 300038"/>
                    <a:gd name="connsiteY53" fmla="*/ 10569 h 336551"/>
                    <a:gd name="connsiteX54" fmla="*/ 155328 w 300038"/>
                    <a:gd name="connsiteY54" fmla="*/ 0 h 336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300038" h="336551">
                      <a:moveTo>
                        <a:pt x="199932" y="273051"/>
                      </a:moveTo>
                      <a:cubicBezTo>
                        <a:pt x="194703" y="273051"/>
                        <a:pt x="192088" y="277020"/>
                        <a:pt x="192088" y="280989"/>
                      </a:cubicBezTo>
                      <a:cubicBezTo>
                        <a:pt x="192088" y="306124"/>
                        <a:pt x="192088" y="306124"/>
                        <a:pt x="192088" y="306124"/>
                      </a:cubicBezTo>
                      <a:cubicBezTo>
                        <a:pt x="192088" y="310093"/>
                        <a:pt x="194703" y="312739"/>
                        <a:pt x="199932" y="312739"/>
                      </a:cubicBezTo>
                      <a:cubicBezTo>
                        <a:pt x="250919" y="312739"/>
                        <a:pt x="250919" y="312739"/>
                        <a:pt x="250919" y="312739"/>
                      </a:cubicBezTo>
                      <a:cubicBezTo>
                        <a:pt x="254841" y="312739"/>
                        <a:pt x="258763" y="310093"/>
                        <a:pt x="258763" y="306124"/>
                      </a:cubicBezTo>
                      <a:lnTo>
                        <a:pt x="258763" y="280989"/>
                      </a:lnTo>
                      <a:cubicBezTo>
                        <a:pt x="258763" y="277020"/>
                        <a:pt x="254841" y="273051"/>
                        <a:pt x="250919" y="273051"/>
                      </a:cubicBezTo>
                      <a:cubicBezTo>
                        <a:pt x="199932" y="273051"/>
                        <a:pt x="199932" y="273051"/>
                        <a:pt x="199932" y="273051"/>
                      </a:cubicBezTo>
                      <a:close/>
                      <a:moveTo>
                        <a:pt x="101328" y="196851"/>
                      </a:moveTo>
                      <a:cubicBezTo>
                        <a:pt x="103960" y="196851"/>
                        <a:pt x="105276" y="196851"/>
                        <a:pt x="107908" y="196851"/>
                      </a:cubicBezTo>
                      <a:cubicBezTo>
                        <a:pt x="109224" y="198169"/>
                        <a:pt x="110540" y="199487"/>
                        <a:pt x="111856" y="202123"/>
                      </a:cubicBezTo>
                      <a:cubicBezTo>
                        <a:pt x="128964" y="248250"/>
                        <a:pt x="128964" y="248250"/>
                        <a:pt x="128964" y="248250"/>
                      </a:cubicBezTo>
                      <a:cubicBezTo>
                        <a:pt x="131595" y="239025"/>
                        <a:pt x="131595" y="239025"/>
                        <a:pt x="131595" y="239025"/>
                      </a:cubicBezTo>
                      <a:cubicBezTo>
                        <a:pt x="126332" y="225845"/>
                        <a:pt x="126332" y="225845"/>
                        <a:pt x="126332" y="225845"/>
                      </a:cubicBezTo>
                      <a:cubicBezTo>
                        <a:pt x="125016" y="223209"/>
                        <a:pt x="126332" y="220574"/>
                        <a:pt x="127648" y="217938"/>
                      </a:cubicBezTo>
                      <a:cubicBezTo>
                        <a:pt x="128964" y="216620"/>
                        <a:pt x="131595" y="215302"/>
                        <a:pt x="132911" y="215302"/>
                      </a:cubicBezTo>
                      <a:cubicBezTo>
                        <a:pt x="167126" y="215302"/>
                        <a:pt x="167126" y="215302"/>
                        <a:pt x="167126" y="215302"/>
                      </a:cubicBezTo>
                      <a:cubicBezTo>
                        <a:pt x="168442" y="215302"/>
                        <a:pt x="171074" y="216620"/>
                        <a:pt x="172390" y="217938"/>
                      </a:cubicBezTo>
                      <a:cubicBezTo>
                        <a:pt x="173706" y="220574"/>
                        <a:pt x="175022" y="223209"/>
                        <a:pt x="173706" y="225845"/>
                      </a:cubicBezTo>
                      <a:cubicBezTo>
                        <a:pt x="168442" y="239025"/>
                        <a:pt x="168442" y="239025"/>
                        <a:pt x="168442" y="239025"/>
                      </a:cubicBezTo>
                      <a:cubicBezTo>
                        <a:pt x="171074" y="248250"/>
                        <a:pt x="171074" y="248250"/>
                        <a:pt x="171074" y="248250"/>
                      </a:cubicBezTo>
                      <a:cubicBezTo>
                        <a:pt x="188182" y="202123"/>
                        <a:pt x="188182" y="202123"/>
                        <a:pt x="188182" y="202123"/>
                      </a:cubicBezTo>
                      <a:cubicBezTo>
                        <a:pt x="189498" y="199487"/>
                        <a:pt x="190814" y="198169"/>
                        <a:pt x="192130" y="196851"/>
                      </a:cubicBezTo>
                      <a:cubicBezTo>
                        <a:pt x="194762" y="196851"/>
                        <a:pt x="196078" y="196851"/>
                        <a:pt x="198710" y="196851"/>
                      </a:cubicBezTo>
                      <a:cubicBezTo>
                        <a:pt x="265823" y="224527"/>
                        <a:pt x="265823" y="224527"/>
                        <a:pt x="265823" y="224527"/>
                      </a:cubicBezTo>
                      <a:cubicBezTo>
                        <a:pt x="286879" y="232435"/>
                        <a:pt x="300038" y="252204"/>
                        <a:pt x="300038" y="274609"/>
                      </a:cubicBezTo>
                      <a:cubicBezTo>
                        <a:pt x="300038" y="328643"/>
                        <a:pt x="300038" y="328643"/>
                        <a:pt x="300038" y="328643"/>
                      </a:cubicBezTo>
                      <a:cubicBezTo>
                        <a:pt x="300038" y="332597"/>
                        <a:pt x="296090" y="336551"/>
                        <a:pt x="292142" y="336551"/>
                      </a:cubicBezTo>
                      <a:cubicBezTo>
                        <a:pt x="7896" y="336551"/>
                        <a:pt x="7896" y="336551"/>
                        <a:pt x="7896" y="336551"/>
                      </a:cubicBezTo>
                      <a:cubicBezTo>
                        <a:pt x="3948" y="336551"/>
                        <a:pt x="0" y="332597"/>
                        <a:pt x="0" y="328643"/>
                      </a:cubicBezTo>
                      <a:cubicBezTo>
                        <a:pt x="0" y="274609"/>
                        <a:pt x="0" y="274609"/>
                        <a:pt x="0" y="274609"/>
                      </a:cubicBezTo>
                      <a:cubicBezTo>
                        <a:pt x="0" y="252204"/>
                        <a:pt x="13159" y="232435"/>
                        <a:pt x="34215" y="224527"/>
                      </a:cubicBezTo>
                      <a:cubicBezTo>
                        <a:pt x="101328" y="196851"/>
                        <a:pt x="101328" y="196851"/>
                        <a:pt x="101328" y="196851"/>
                      </a:cubicBezTo>
                      <a:close/>
                      <a:moveTo>
                        <a:pt x="155328" y="0"/>
                      </a:moveTo>
                      <a:cubicBezTo>
                        <a:pt x="171252" y="0"/>
                        <a:pt x="187177" y="5285"/>
                        <a:pt x="201775" y="15854"/>
                      </a:cubicBezTo>
                      <a:cubicBezTo>
                        <a:pt x="225662" y="34350"/>
                        <a:pt x="223008" y="72663"/>
                        <a:pt x="223008" y="79268"/>
                      </a:cubicBezTo>
                      <a:cubicBezTo>
                        <a:pt x="223008" y="84553"/>
                        <a:pt x="224335" y="89838"/>
                        <a:pt x="224335" y="93801"/>
                      </a:cubicBezTo>
                      <a:cubicBezTo>
                        <a:pt x="225662" y="95122"/>
                        <a:pt x="228316" y="96443"/>
                        <a:pt x="229643" y="100407"/>
                      </a:cubicBezTo>
                      <a:cubicBezTo>
                        <a:pt x="234951" y="107012"/>
                        <a:pt x="234951" y="114939"/>
                        <a:pt x="232297" y="125508"/>
                      </a:cubicBezTo>
                      <a:cubicBezTo>
                        <a:pt x="226989" y="146647"/>
                        <a:pt x="215045" y="150610"/>
                        <a:pt x="208410" y="151931"/>
                      </a:cubicBezTo>
                      <a:cubicBezTo>
                        <a:pt x="204429" y="159858"/>
                        <a:pt x="195139" y="175712"/>
                        <a:pt x="185850" y="183639"/>
                      </a:cubicBezTo>
                      <a:cubicBezTo>
                        <a:pt x="183196" y="187602"/>
                        <a:pt x="177888" y="190244"/>
                        <a:pt x="172579" y="192887"/>
                      </a:cubicBezTo>
                      <a:cubicBezTo>
                        <a:pt x="164617" y="195529"/>
                        <a:pt x="157982" y="196850"/>
                        <a:pt x="150019" y="196850"/>
                      </a:cubicBezTo>
                      <a:cubicBezTo>
                        <a:pt x="142057" y="196850"/>
                        <a:pt x="135422" y="195529"/>
                        <a:pt x="127459" y="192887"/>
                      </a:cubicBezTo>
                      <a:cubicBezTo>
                        <a:pt x="122151" y="190244"/>
                        <a:pt x="116843" y="187602"/>
                        <a:pt x="114189" y="183639"/>
                      </a:cubicBezTo>
                      <a:cubicBezTo>
                        <a:pt x="104900" y="175712"/>
                        <a:pt x="95610" y="159858"/>
                        <a:pt x="91629" y="151931"/>
                      </a:cubicBezTo>
                      <a:cubicBezTo>
                        <a:pt x="84994" y="150610"/>
                        <a:pt x="73050" y="146647"/>
                        <a:pt x="67742" y="125508"/>
                      </a:cubicBezTo>
                      <a:cubicBezTo>
                        <a:pt x="65088" y="114939"/>
                        <a:pt x="65088" y="107012"/>
                        <a:pt x="70396" y="100407"/>
                      </a:cubicBezTo>
                      <a:cubicBezTo>
                        <a:pt x="71723" y="96443"/>
                        <a:pt x="74377" y="95122"/>
                        <a:pt x="75704" y="93801"/>
                      </a:cubicBezTo>
                      <a:cubicBezTo>
                        <a:pt x="75704" y="91159"/>
                        <a:pt x="75704" y="88516"/>
                        <a:pt x="77031" y="85874"/>
                      </a:cubicBezTo>
                      <a:cubicBezTo>
                        <a:pt x="73050" y="80590"/>
                        <a:pt x="67742" y="68699"/>
                        <a:pt x="74377" y="50203"/>
                      </a:cubicBezTo>
                      <a:cubicBezTo>
                        <a:pt x="81013" y="30386"/>
                        <a:pt x="95610" y="27744"/>
                        <a:pt x="103572" y="27744"/>
                      </a:cubicBezTo>
                      <a:cubicBezTo>
                        <a:pt x="106227" y="22459"/>
                        <a:pt x="111535" y="17175"/>
                        <a:pt x="119497" y="10569"/>
                      </a:cubicBezTo>
                      <a:cubicBezTo>
                        <a:pt x="128786" y="3963"/>
                        <a:pt x="142057" y="0"/>
                        <a:pt x="155328" y="0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思源宋体 CN Heavy" panose="02020900000000000000" pitchFamily="18" charset="-122"/>
                    <a:ea typeface="思源宋体 CN" panose="02020400000000000000" pitchFamily="18" charset="-122"/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" name="组合 1"/>
            <p:cNvGrpSpPr/>
            <p:nvPr/>
          </p:nvGrpSpPr>
          <p:grpSpPr>
            <a:xfrm>
              <a:off x="11850" y="6487"/>
              <a:ext cx="3101" cy="956"/>
              <a:chOff x="11850" y="6487"/>
              <a:chExt cx="3101" cy="956"/>
            </a:xfrm>
          </p:grpSpPr>
          <p:sp>
            <p:nvSpPr>
              <p:cNvPr id="13" name="文本框 12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12807" y="6729"/>
                <a:ext cx="2144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l">
                  <a:buClrTx/>
                  <a:buSzTx/>
                  <a:buFontTx/>
                  <a:defRPr/>
                </a:pPr>
                <a:r>
                  <a:rPr lang="zh-CN" altLang="en-US" sz="1600" b="1" kern="0" dirty="0">
                    <a:solidFill>
                      <a:schemeClr val="bg1"/>
                    </a:solidFill>
                    <a:latin typeface="思源黑体 CN" panose="020B0500000000000000" charset="-122"/>
                    <a:ea typeface="思源黑体 CN" panose="020B0500000000000000" charset="-122"/>
                    <a:cs typeface="思源黑体 CN" panose="020B0500000000000000" charset="-122"/>
                    <a:sym typeface="+mn-lt"/>
                  </a:rPr>
                  <a:t>单位：XXX</a:t>
                </a:r>
                <a:endParaRPr lang="zh-CN" altLang="en-US" sz="1600" b="1" kern="0" dirty="0">
                  <a:solidFill>
                    <a:schemeClr val="bg1"/>
                  </a:solidFill>
                  <a:latin typeface="思源黑体 CN" panose="020B0500000000000000" charset="-122"/>
                  <a:ea typeface="思源黑体 CN" panose="020B0500000000000000" charset="-122"/>
                  <a:cs typeface="思源黑体 CN" panose="020B0500000000000000" charset="-122"/>
                  <a:sym typeface="+mn-lt"/>
                </a:endParaRPr>
              </a:p>
            </p:txBody>
          </p:sp>
          <p:sp>
            <p:nvSpPr>
              <p:cNvPr id="25" name="Oval 44"/>
              <p:cNvSpPr/>
              <p:nvPr>
                <p:custDataLst>
                  <p:tags r:id="rId6"/>
                </p:custDataLst>
              </p:nvPr>
            </p:nvSpPr>
            <p:spPr>
              <a:xfrm>
                <a:off x="11850" y="6487"/>
                <a:ext cx="957" cy="957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>
                <a:reflection blurRad="533400" stA="28000" endPos="25000" dir="5400000" sy="-100000" algn="bl" rotWithShape="0"/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思源宋体 CN" panose="02020400000000000000" pitchFamily="18" charset="-122"/>
                  <a:ea typeface="思源宋体 CN" panose="02020400000000000000" pitchFamily="18" charset="-122"/>
                  <a:cs typeface="OPPOSans B" panose="00020600040101010101" pitchFamily="18" charset="-122"/>
                  <a:sym typeface="思源黑体 CN Normal" panose="020B0400000000000000" pitchFamily="34" charset="-122"/>
                </a:endParaRPr>
              </a:p>
            </p:txBody>
          </p:sp>
          <p:pic>
            <p:nvPicPr>
              <p:cNvPr id="29" name="图片 28" descr="6dedb119a88218f442ebbff134dac8e3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11952" y="6619"/>
                <a:ext cx="752" cy="752"/>
              </a:xfrm>
              <a:prstGeom prst="rect">
                <a:avLst/>
              </a:prstGeom>
            </p:spPr>
          </p:pic>
        </p:grpSp>
      </p:grpSp>
    </p:spTree>
    <p:custDataLst>
      <p:tags r:id="rId9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1" name="组合 50"/>
          <p:cNvGrpSpPr/>
          <p:nvPr>
            <p:custDataLst>
              <p:tags r:id="rId1"/>
            </p:custDataLst>
          </p:nvPr>
        </p:nvGrpSpPr>
        <p:grpSpPr>
          <a:xfrm rot="0">
            <a:off x="1160780" y="2498090"/>
            <a:ext cx="1872615" cy="2730500"/>
            <a:chOff x="1451" y="4029"/>
            <a:chExt cx="2949" cy="4300"/>
          </a:xfrm>
        </p:grpSpPr>
        <p:sp>
          <p:nvSpPr>
            <p:cNvPr id="3" name="任意多边形 2"/>
            <p:cNvSpPr/>
            <p:nvPr>
              <p:custDataLst>
                <p:tags r:id="rId2"/>
              </p:custDataLst>
            </p:nvPr>
          </p:nvSpPr>
          <p:spPr>
            <a:xfrm>
              <a:off x="1451" y="4029"/>
              <a:ext cx="2949" cy="4300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49" h="4300">
                  <a:moveTo>
                    <a:pt x="349" y="0"/>
                  </a:moveTo>
                  <a:lnTo>
                    <a:pt x="2496" y="0"/>
                  </a:lnTo>
                  <a:lnTo>
                    <a:pt x="2949" y="453"/>
                  </a:lnTo>
                  <a:lnTo>
                    <a:pt x="2949" y="970"/>
                  </a:lnTo>
                  <a:lnTo>
                    <a:pt x="2841" y="1078"/>
                  </a:lnTo>
                  <a:lnTo>
                    <a:pt x="2841" y="2229"/>
                  </a:lnTo>
                  <a:lnTo>
                    <a:pt x="2949" y="2337"/>
                  </a:lnTo>
                  <a:lnTo>
                    <a:pt x="2949" y="4035"/>
                  </a:lnTo>
                  <a:lnTo>
                    <a:pt x="2684" y="4300"/>
                  </a:lnTo>
                  <a:lnTo>
                    <a:pt x="2309" y="4300"/>
                  </a:lnTo>
                  <a:lnTo>
                    <a:pt x="2170" y="4161"/>
                  </a:lnTo>
                  <a:lnTo>
                    <a:pt x="1019" y="4161"/>
                  </a:lnTo>
                  <a:lnTo>
                    <a:pt x="879" y="4300"/>
                  </a:lnTo>
                  <a:lnTo>
                    <a:pt x="223" y="4300"/>
                  </a:lnTo>
                  <a:lnTo>
                    <a:pt x="120" y="4197"/>
                  </a:lnTo>
                  <a:lnTo>
                    <a:pt x="120" y="3667"/>
                  </a:lnTo>
                  <a:lnTo>
                    <a:pt x="183" y="3604"/>
                  </a:lnTo>
                  <a:lnTo>
                    <a:pt x="183" y="2077"/>
                  </a:lnTo>
                  <a:lnTo>
                    <a:pt x="0" y="1894"/>
                  </a:lnTo>
                  <a:lnTo>
                    <a:pt x="0" y="348"/>
                  </a:lnTo>
                  <a:lnTo>
                    <a:pt x="349" y="0"/>
                  </a:lnTo>
                  <a:close/>
                </a:path>
              </a:pathLst>
            </a:custGeom>
            <a:gradFill>
              <a:gsLst>
                <a:gs pos="0">
                  <a:srgbClr val="0394F3">
                    <a:alpha val="60000"/>
                  </a:srgbClr>
                </a:gs>
                <a:gs pos="100000">
                  <a:srgbClr val="0394F3">
                    <a:alpha val="0"/>
                  </a:srgbClr>
                </a:gs>
              </a:gsLst>
              <a:lin ang="5400000" scaled="0"/>
            </a:gradFill>
            <a:ln w="6350">
              <a:gradFill>
                <a:gsLst>
                  <a:gs pos="0">
                    <a:srgbClr val="0394F3"/>
                  </a:gs>
                  <a:gs pos="100000">
                    <a:srgbClr val="0394F3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>
              <p:custDataLst>
                <p:tags r:id="rId3"/>
              </p:custDataLst>
            </p:nvPr>
          </p:nvSpPr>
          <p:spPr>
            <a:xfrm>
              <a:off x="1664" y="4088"/>
              <a:ext cx="2678" cy="2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 fontAlgn="auto">
                <a:lnSpc>
                  <a:spcPct val="130000"/>
                </a:lnSpc>
              </a:pPr>
              <a:r>
                <a:rPr lang="zh-CN" altLang="en-US" sz="3600">
                  <a:solidFill>
                    <a:schemeClr val="bg2"/>
                  </a:solidFill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第一</a:t>
              </a:r>
              <a:endParaRPr lang="zh-CN" altLang="en-US" sz="3600">
                <a:solidFill>
                  <a:schemeClr val="bg2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  <a:p>
              <a:pPr algn="ctr" fontAlgn="auto">
                <a:lnSpc>
                  <a:spcPct val="130000"/>
                </a:lnSpc>
              </a:pPr>
              <a:r>
                <a:rPr lang="zh-CN" altLang="en-US" sz="3600">
                  <a:solidFill>
                    <a:schemeClr val="bg2"/>
                  </a:solidFill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部分</a:t>
              </a:r>
              <a:endParaRPr lang="zh-CN" altLang="en-US" sz="3600">
                <a:solidFill>
                  <a:schemeClr val="bg2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</p:txBody>
        </p:sp>
        <p:sp>
          <p:nvSpPr>
            <p:cNvPr id="24" name="任意多边形 23"/>
            <p:cNvSpPr/>
            <p:nvPr>
              <p:custDataLst>
                <p:tags r:id="rId4"/>
              </p:custDataLst>
            </p:nvPr>
          </p:nvSpPr>
          <p:spPr>
            <a:xfrm>
              <a:off x="1451" y="4116"/>
              <a:ext cx="269" cy="884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9" h="884">
                  <a:moveTo>
                    <a:pt x="269" y="0"/>
                  </a:moveTo>
                  <a:lnTo>
                    <a:pt x="269" y="143"/>
                  </a:lnTo>
                  <a:lnTo>
                    <a:pt x="94" y="317"/>
                  </a:lnTo>
                  <a:lnTo>
                    <a:pt x="94" y="884"/>
                  </a:lnTo>
                  <a:lnTo>
                    <a:pt x="0" y="884"/>
                  </a:lnTo>
                  <a:lnTo>
                    <a:pt x="0" y="268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0394F3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28" name="平行四边形 27"/>
            <p:cNvSpPr/>
            <p:nvPr>
              <p:custDataLst>
                <p:tags r:id="rId5"/>
              </p:custDataLst>
            </p:nvPr>
          </p:nvSpPr>
          <p:spPr>
            <a:xfrm rot="16200000">
              <a:off x="1421" y="6099"/>
              <a:ext cx="196" cy="135"/>
            </a:xfrm>
            <a:prstGeom prst="parallelogram">
              <a:avLst>
                <a:gd name="adj" fmla="val 92962"/>
              </a:avLst>
            </a:prstGeom>
            <a:solidFill>
              <a:srgbClr val="0394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平行四边形 28"/>
            <p:cNvSpPr/>
            <p:nvPr>
              <p:custDataLst>
                <p:tags r:id="rId6"/>
              </p:custDataLst>
            </p:nvPr>
          </p:nvSpPr>
          <p:spPr>
            <a:xfrm rot="16200000">
              <a:off x="1421" y="6215"/>
              <a:ext cx="196" cy="135"/>
            </a:xfrm>
            <a:prstGeom prst="parallelogram">
              <a:avLst>
                <a:gd name="adj" fmla="val 92962"/>
              </a:avLst>
            </a:prstGeom>
            <a:solidFill>
              <a:srgbClr val="0394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平行四边形 29"/>
            <p:cNvSpPr/>
            <p:nvPr>
              <p:custDataLst>
                <p:tags r:id="rId7"/>
              </p:custDataLst>
            </p:nvPr>
          </p:nvSpPr>
          <p:spPr>
            <a:xfrm rot="16200000">
              <a:off x="1420" y="6334"/>
              <a:ext cx="196" cy="135"/>
            </a:xfrm>
            <a:prstGeom prst="parallelogram">
              <a:avLst>
                <a:gd name="adj" fmla="val 92962"/>
              </a:avLst>
            </a:prstGeom>
            <a:solidFill>
              <a:srgbClr val="0394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37" name="组合 36"/>
            <p:cNvGrpSpPr/>
            <p:nvPr/>
          </p:nvGrpSpPr>
          <p:grpSpPr>
            <a:xfrm flipV="1">
              <a:off x="4175" y="5153"/>
              <a:ext cx="120" cy="431"/>
              <a:chOff x="4341" y="5872"/>
              <a:chExt cx="135" cy="431"/>
            </a:xfrm>
          </p:grpSpPr>
          <p:sp>
            <p:nvSpPr>
              <p:cNvPr id="34" name="平行四边形 33"/>
              <p:cNvSpPr/>
              <p:nvPr>
                <p:custDataLst>
                  <p:tags r:id="rId8"/>
                </p:custDataLst>
              </p:nvPr>
            </p:nvSpPr>
            <p:spPr>
              <a:xfrm rot="16200000">
                <a:off x="4311" y="5903"/>
                <a:ext cx="196" cy="135"/>
              </a:xfrm>
              <a:prstGeom prst="parallelogram">
                <a:avLst>
                  <a:gd name="adj" fmla="val 92962"/>
                </a:avLst>
              </a:prstGeom>
              <a:solidFill>
                <a:srgbClr val="0394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5" name="平行四边形 34"/>
              <p:cNvSpPr/>
              <p:nvPr>
                <p:custDataLst>
                  <p:tags r:id="rId9"/>
                </p:custDataLst>
              </p:nvPr>
            </p:nvSpPr>
            <p:spPr>
              <a:xfrm rot="16200000">
                <a:off x="4311" y="6019"/>
                <a:ext cx="196" cy="135"/>
              </a:xfrm>
              <a:prstGeom prst="parallelogram">
                <a:avLst>
                  <a:gd name="adj" fmla="val 92962"/>
                </a:avLst>
              </a:prstGeom>
              <a:solidFill>
                <a:srgbClr val="0394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6" name="平行四边形 35"/>
              <p:cNvSpPr/>
              <p:nvPr>
                <p:custDataLst>
                  <p:tags r:id="rId10"/>
                </p:custDataLst>
              </p:nvPr>
            </p:nvSpPr>
            <p:spPr>
              <a:xfrm rot="16200000">
                <a:off x="4310" y="6138"/>
                <a:ext cx="196" cy="135"/>
              </a:xfrm>
              <a:prstGeom prst="parallelogram">
                <a:avLst>
                  <a:gd name="adj" fmla="val 92962"/>
                </a:avLst>
              </a:prstGeom>
              <a:solidFill>
                <a:srgbClr val="0394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38" name="文本框 37"/>
            <p:cNvSpPr txBox="1"/>
            <p:nvPr>
              <p:custDataLst>
                <p:tags r:id="rId11"/>
              </p:custDataLst>
            </p:nvPr>
          </p:nvSpPr>
          <p:spPr>
            <a:xfrm>
              <a:off x="1685" y="6696"/>
              <a:ext cx="2678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sz="4800">
                  <a:gradFill>
                    <a:gsLst>
                      <a:gs pos="0">
                        <a:schemeClr val="bg2">
                          <a:alpha val="50000"/>
                        </a:scheme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0"/>
                  </a:gradFill>
                  <a:latin typeface="黑体" panose="02010609060101010101" charset="-122"/>
                  <a:ea typeface="黑体" panose="02010609060101010101" charset="-122"/>
                  <a:sym typeface="+mn-ea"/>
                </a:rPr>
                <a:t>01</a:t>
              </a:r>
              <a:endParaRPr lang="en-US" sz="4800">
                <a:gradFill>
                  <a:gsLst>
                    <a:gs pos="0">
                      <a:schemeClr val="bg2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2"/>
              </p:custDataLst>
            </p:nvPr>
          </p:nvSpPr>
          <p:spPr>
            <a:xfrm>
              <a:off x="1685" y="7277"/>
              <a:ext cx="2678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en-US" sz="1200">
                  <a:solidFill>
                    <a:schemeClr val="bg2"/>
                  </a:solidFill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PART ONE</a:t>
              </a:r>
              <a:endParaRPr lang="en-US" sz="1200">
                <a:solidFill>
                  <a:schemeClr val="bg2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</p:txBody>
        </p:sp>
      </p:grpSp>
      <p:grpSp>
        <p:nvGrpSpPr>
          <p:cNvPr id="54" name="组合 53"/>
          <p:cNvGrpSpPr/>
          <p:nvPr>
            <p:custDataLst>
              <p:tags r:id="rId13"/>
            </p:custDataLst>
          </p:nvPr>
        </p:nvGrpSpPr>
        <p:grpSpPr>
          <a:xfrm rot="0">
            <a:off x="3826510" y="2498090"/>
            <a:ext cx="1872615" cy="2730500"/>
            <a:chOff x="1451" y="4029"/>
            <a:chExt cx="2949" cy="4300"/>
          </a:xfrm>
        </p:grpSpPr>
        <p:sp>
          <p:nvSpPr>
            <p:cNvPr id="55" name="任意多边形 54"/>
            <p:cNvSpPr/>
            <p:nvPr>
              <p:custDataLst>
                <p:tags r:id="rId14"/>
              </p:custDataLst>
            </p:nvPr>
          </p:nvSpPr>
          <p:spPr>
            <a:xfrm>
              <a:off x="1451" y="4029"/>
              <a:ext cx="2949" cy="4300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49" h="4300">
                  <a:moveTo>
                    <a:pt x="349" y="0"/>
                  </a:moveTo>
                  <a:lnTo>
                    <a:pt x="2496" y="0"/>
                  </a:lnTo>
                  <a:lnTo>
                    <a:pt x="2949" y="453"/>
                  </a:lnTo>
                  <a:lnTo>
                    <a:pt x="2949" y="970"/>
                  </a:lnTo>
                  <a:lnTo>
                    <a:pt x="2841" y="1078"/>
                  </a:lnTo>
                  <a:lnTo>
                    <a:pt x="2841" y="2229"/>
                  </a:lnTo>
                  <a:lnTo>
                    <a:pt x="2949" y="2337"/>
                  </a:lnTo>
                  <a:lnTo>
                    <a:pt x="2949" y="4035"/>
                  </a:lnTo>
                  <a:lnTo>
                    <a:pt x="2684" y="4300"/>
                  </a:lnTo>
                  <a:lnTo>
                    <a:pt x="2309" y="4300"/>
                  </a:lnTo>
                  <a:lnTo>
                    <a:pt x="2170" y="4161"/>
                  </a:lnTo>
                  <a:lnTo>
                    <a:pt x="1019" y="4161"/>
                  </a:lnTo>
                  <a:lnTo>
                    <a:pt x="879" y="4300"/>
                  </a:lnTo>
                  <a:lnTo>
                    <a:pt x="223" y="4300"/>
                  </a:lnTo>
                  <a:lnTo>
                    <a:pt x="120" y="4197"/>
                  </a:lnTo>
                  <a:lnTo>
                    <a:pt x="120" y="3667"/>
                  </a:lnTo>
                  <a:lnTo>
                    <a:pt x="183" y="3604"/>
                  </a:lnTo>
                  <a:lnTo>
                    <a:pt x="183" y="2077"/>
                  </a:lnTo>
                  <a:lnTo>
                    <a:pt x="0" y="1894"/>
                  </a:lnTo>
                  <a:lnTo>
                    <a:pt x="0" y="348"/>
                  </a:lnTo>
                  <a:lnTo>
                    <a:pt x="349" y="0"/>
                  </a:lnTo>
                  <a:close/>
                </a:path>
              </a:pathLst>
            </a:custGeom>
            <a:gradFill>
              <a:gsLst>
                <a:gs pos="0">
                  <a:srgbClr val="0394F3">
                    <a:alpha val="60000"/>
                  </a:srgbClr>
                </a:gs>
                <a:gs pos="100000">
                  <a:srgbClr val="0394F3">
                    <a:alpha val="0"/>
                  </a:srgbClr>
                </a:gs>
              </a:gsLst>
              <a:lin ang="5400000" scaled="0"/>
            </a:gradFill>
            <a:ln w="6350">
              <a:gradFill>
                <a:gsLst>
                  <a:gs pos="0">
                    <a:srgbClr val="0394F3"/>
                  </a:gs>
                  <a:gs pos="100000">
                    <a:srgbClr val="0394F3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56" name="文本框 55"/>
            <p:cNvSpPr txBox="1"/>
            <p:nvPr>
              <p:custDataLst>
                <p:tags r:id="rId15"/>
              </p:custDataLst>
            </p:nvPr>
          </p:nvSpPr>
          <p:spPr>
            <a:xfrm>
              <a:off x="1664" y="4088"/>
              <a:ext cx="2678" cy="2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 fontAlgn="auto">
                <a:lnSpc>
                  <a:spcPct val="130000"/>
                </a:lnSpc>
              </a:pPr>
              <a:r>
                <a:rPr lang="zh-CN" altLang="en-US" sz="3600">
                  <a:solidFill>
                    <a:schemeClr val="bg2"/>
                  </a:solidFill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第二</a:t>
              </a:r>
              <a:endParaRPr lang="zh-CN" altLang="en-US" sz="3600">
                <a:solidFill>
                  <a:schemeClr val="bg2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  <a:p>
              <a:pPr algn="ctr" fontAlgn="auto">
                <a:lnSpc>
                  <a:spcPct val="130000"/>
                </a:lnSpc>
              </a:pPr>
              <a:r>
                <a:rPr lang="zh-CN" altLang="en-US" sz="3600">
                  <a:solidFill>
                    <a:schemeClr val="bg2"/>
                  </a:solidFill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部分</a:t>
              </a:r>
              <a:endParaRPr lang="zh-CN" altLang="en-US" sz="3600">
                <a:solidFill>
                  <a:schemeClr val="bg2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</p:txBody>
        </p:sp>
        <p:sp>
          <p:nvSpPr>
            <p:cNvPr id="57" name="任意多边形 56"/>
            <p:cNvSpPr/>
            <p:nvPr>
              <p:custDataLst>
                <p:tags r:id="rId16"/>
              </p:custDataLst>
            </p:nvPr>
          </p:nvSpPr>
          <p:spPr>
            <a:xfrm>
              <a:off x="1451" y="4116"/>
              <a:ext cx="269" cy="884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9" h="884">
                  <a:moveTo>
                    <a:pt x="269" y="0"/>
                  </a:moveTo>
                  <a:lnTo>
                    <a:pt x="269" y="143"/>
                  </a:lnTo>
                  <a:lnTo>
                    <a:pt x="94" y="317"/>
                  </a:lnTo>
                  <a:lnTo>
                    <a:pt x="94" y="884"/>
                  </a:lnTo>
                  <a:lnTo>
                    <a:pt x="0" y="884"/>
                  </a:lnTo>
                  <a:lnTo>
                    <a:pt x="0" y="268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0394F3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58" name="平行四边形 57"/>
            <p:cNvSpPr/>
            <p:nvPr>
              <p:custDataLst>
                <p:tags r:id="rId17"/>
              </p:custDataLst>
            </p:nvPr>
          </p:nvSpPr>
          <p:spPr>
            <a:xfrm rot="16200000">
              <a:off x="1421" y="6099"/>
              <a:ext cx="196" cy="135"/>
            </a:xfrm>
            <a:prstGeom prst="parallelogram">
              <a:avLst>
                <a:gd name="adj" fmla="val 92962"/>
              </a:avLst>
            </a:prstGeom>
            <a:solidFill>
              <a:srgbClr val="0394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9" name="平行四边形 58"/>
            <p:cNvSpPr/>
            <p:nvPr>
              <p:custDataLst>
                <p:tags r:id="rId18"/>
              </p:custDataLst>
            </p:nvPr>
          </p:nvSpPr>
          <p:spPr>
            <a:xfrm rot="16200000">
              <a:off x="1421" y="6215"/>
              <a:ext cx="196" cy="135"/>
            </a:xfrm>
            <a:prstGeom prst="parallelogram">
              <a:avLst>
                <a:gd name="adj" fmla="val 92962"/>
              </a:avLst>
            </a:prstGeom>
            <a:solidFill>
              <a:srgbClr val="0394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0" name="平行四边形 59"/>
            <p:cNvSpPr/>
            <p:nvPr>
              <p:custDataLst>
                <p:tags r:id="rId19"/>
              </p:custDataLst>
            </p:nvPr>
          </p:nvSpPr>
          <p:spPr>
            <a:xfrm rot="16200000">
              <a:off x="1420" y="6334"/>
              <a:ext cx="196" cy="135"/>
            </a:xfrm>
            <a:prstGeom prst="parallelogram">
              <a:avLst>
                <a:gd name="adj" fmla="val 92962"/>
              </a:avLst>
            </a:prstGeom>
            <a:solidFill>
              <a:srgbClr val="0394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61" name="组合 60"/>
            <p:cNvGrpSpPr/>
            <p:nvPr/>
          </p:nvGrpSpPr>
          <p:grpSpPr>
            <a:xfrm flipV="1">
              <a:off x="4175" y="5153"/>
              <a:ext cx="120" cy="431"/>
              <a:chOff x="4341" y="5872"/>
              <a:chExt cx="135" cy="431"/>
            </a:xfrm>
          </p:grpSpPr>
          <p:sp>
            <p:nvSpPr>
              <p:cNvPr id="62" name="平行四边形 61"/>
              <p:cNvSpPr/>
              <p:nvPr>
                <p:custDataLst>
                  <p:tags r:id="rId20"/>
                </p:custDataLst>
              </p:nvPr>
            </p:nvSpPr>
            <p:spPr>
              <a:xfrm rot="16200000">
                <a:off x="4311" y="5903"/>
                <a:ext cx="196" cy="135"/>
              </a:xfrm>
              <a:prstGeom prst="parallelogram">
                <a:avLst>
                  <a:gd name="adj" fmla="val 92962"/>
                </a:avLst>
              </a:prstGeom>
              <a:solidFill>
                <a:srgbClr val="0394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3" name="平行四边形 62"/>
              <p:cNvSpPr/>
              <p:nvPr>
                <p:custDataLst>
                  <p:tags r:id="rId21"/>
                </p:custDataLst>
              </p:nvPr>
            </p:nvSpPr>
            <p:spPr>
              <a:xfrm rot="16200000">
                <a:off x="4311" y="6019"/>
                <a:ext cx="196" cy="135"/>
              </a:xfrm>
              <a:prstGeom prst="parallelogram">
                <a:avLst>
                  <a:gd name="adj" fmla="val 92962"/>
                </a:avLst>
              </a:prstGeom>
              <a:solidFill>
                <a:srgbClr val="0394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4" name="平行四边形 63"/>
              <p:cNvSpPr/>
              <p:nvPr>
                <p:custDataLst>
                  <p:tags r:id="rId22"/>
                </p:custDataLst>
              </p:nvPr>
            </p:nvSpPr>
            <p:spPr>
              <a:xfrm rot="16200000">
                <a:off x="4310" y="6138"/>
                <a:ext cx="196" cy="135"/>
              </a:xfrm>
              <a:prstGeom prst="parallelogram">
                <a:avLst>
                  <a:gd name="adj" fmla="val 92962"/>
                </a:avLst>
              </a:prstGeom>
              <a:solidFill>
                <a:srgbClr val="0394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65" name="文本框 64"/>
            <p:cNvSpPr txBox="1"/>
            <p:nvPr>
              <p:custDataLst>
                <p:tags r:id="rId23"/>
              </p:custDataLst>
            </p:nvPr>
          </p:nvSpPr>
          <p:spPr>
            <a:xfrm>
              <a:off x="1685" y="6696"/>
              <a:ext cx="2678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sz="4800">
                  <a:gradFill>
                    <a:gsLst>
                      <a:gs pos="0">
                        <a:schemeClr val="bg2">
                          <a:alpha val="50000"/>
                        </a:scheme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0"/>
                  </a:gradFill>
                  <a:latin typeface="黑体" panose="02010609060101010101" charset="-122"/>
                  <a:ea typeface="黑体" panose="02010609060101010101" charset="-122"/>
                  <a:sym typeface="+mn-ea"/>
                </a:rPr>
                <a:t>02</a:t>
              </a:r>
              <a:endParaRPr lang="en-US" sz="4800">
                <a:gradFill>
                  <a:gsLst>
                    <a:gs pos="0">
                      <a:schemeClr val="bg2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  <p:sp>
          <p:nvSpPr>
            <p:cNvPr id="66" name="文本框 65"/>
            <p:cNvSpPr txBox="1"/>
            <p:nvPr>
              <p:custDataLst>
                <p:tags r:id="rId24"/>
              </p:custDataLst>
            </p:nvPr>
          </p:nvSpPr>
          <p:spPr>
            <a:xfrm>
              <a:off x="1685" y="7277"/>
              <a:ext cx="2678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en-US" sz="1200">
                  <a:solidFill>
                    <a:schemeClr val="bg2"/>
                  </a:solidFill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PART TWO</a:t>
              </a:r>
              <a:endParaRPr lang="en-US" sz="1200">
                <a:solidFill>
                  <a:schemeClr val="bg2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</p:txBody>
        </p:sp>
      </p:grpSp>
      <p:grpSp>
        <p:nvGrpSpPr>
          <p:cNvPr id="67" name="组合 66"/>
          <p:cNvGrpSpPr/>
          <p:nvPr>
            <p:custDataLst>
              <p:tags r:id="rId25"/>
            </p:custDataLst>
          </p:nvPr>
        </p:nvGrpSpPr>
        <p:grpSpPr>
          <a:xfrm rot="0">
            <a:off x="6492240" y="2498090"/>
            <a:ext cx="1872615" cy="2730500"/>
            <a:chOff x="1451" y="4029"/>
            <a:chExt cx="2949" cy="4300"/>
          </a:xfrm>
        </p:grpSpPr>
        <p:sp>
          <p:nvSpPr>
            <p:cNvPr id="68" name="任意多边形 67"/>
            <p:cNvSpPr/>
            <p:nvPr>
              <p:custDataLst>
                <p:tags r:id="rId26"/>
              </p:custDataLst>
            </p:nvPr>
          </p:nvSpPr>
          <p:spPr>
            <a:xfrm>
              <a:off x="1451" y="4029"/>
              <a:ext cx="2949" cy="4300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49" h="4300">
                  <a:moveTo>
                    <a:pt x="349" y="0"/>
                  </a:moveTo>
                  <a:lnTo>
                    <a:pt x="2496" y="0"/>
                  </a:lnTo>
                  <a:lnTo>
                    <a:pt x="2949" y="453"/>
                  </a:lnTo>
                  <a:lnTo>
                    <a:pt x="2949" y="970"/>
                  </a:lnTo>
                  <a:lnTo>
                    <a:pt x="2841" y="1078"/>
                  </a:lnTo>
                  <a:lnTo>
                    <a:pt x="2841" y="2229"/>
                  </a:lnTo>
                  <a:lnTo>
                    <a:pt x="2949" y="2337"/>
                  </a:lnTo>
                  <a:lnTo>
                    <a:pt x="2949" y="4035"/>
                  </a:lnTo>
                  <a:lnTo>
                    <a:pt x="2684" y="4300"/>
                  </a:lnTo>
                  <a:lnTo>
                    <a:pt x="2309" y="4300"/>
                  </a:lnTo>
                  <a:lnTo>
                    <a:pt x="2170" y="4161"/>
                  </a:lnTo>
                  <a:lnTo>
                    <a:pt x="1019" y="4161"/>
                  </a:lnTo>
                  <a:lnTo>
                    <a:pt x="879" y="4300"/>
                  </a:lnTo>
                  <a:lnTo>
                    <a:pt x="223" y="4300"/>
                  </a:lnTo>
                  <a:lnTo>
                    <a:pt x="120" y="4197"/>
                  </a:lnTo>
                  <a:lnTo>
                    <a:pt x="120" y="3667"/>
                  </a:lnTo>
                  <a:lnTo>
                    <a:pt x="183" y="3604"/>
                  </a:lnTo>
                  <a:lnTo>
                    <a:pt x="183" y="2077"/>
                  </a:lnTo>
                  <a:lnTo>
                    <a:pt x="0" y="1894"/>
                  </a:lnTo>
                  <a:lnTo>
                    <a:pt x="0" y="348"/>
                  </a:lnTo>
                  <a:lnTo>
                    <a:pt x="349" y="0"/>
                  </a:lnTo>
                  <a:close/>
                </a:path>
              </a:pathLst>
            </a:custGeom>
            <a:gradFill>
              <a:gsLst>
                <a:gs pos="0">
                  <a:srgbClr val="0394F3">
                    <a:alpha val="60000"/>
                  </a:srgbClr>
                </a:gs>
                <a:gs pos="100000">
                  <a:srgbClr val="0394F3">
                    <a:alpha val="0"/>
                  </a:srgbClr>
                </a:gs>
              </a:gsLst>
              <a:lin ang="5400000" scaled="0"/>
            </a:gradFill>
            <a:ln w="6350">
              <a:gradFill>
                <a:gsLst>
                  <a:gs pos="0">
                    <a:srgbClr val="0394F3"/>
                  </a:gs>
                  <a:gs pos="100000">
                    <a:srgbClr val="0394F3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69" name="文本框 68"/>
            <p:cNvSpPr txBox="1"/>
            <p:nvPr>
              <p:custDataLst>
                <p:tags r:id="rId27"/>
              </p:custDataLst>
            </p:nvPr>
          </p:nvSpPr>
          <p:spPr>
            <a:xfrm>
              <a:off x="1664" y="4088"/>
              <a:ext cx="2678" cy="2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 fontAlgn="auto">
                <a:lnSpc>
                  <a:spcPct val="130000"/>
                </a:lnSpc>
              </a:pPr>
              <a:r>
                <a:rPr lang="zh-CN" altLang="en-US" sz="3600">
                  <a:solidFill>
                    <a:schemeClr val="bg2"/>
                  </a:solidFill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第三</a:t>
              </a:r>
              <a:endParaRPr lang="zh-CN" altLang="en-US" sz="3600">
                <a:solidFill>
                  <a:schemeClr val="bg2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  <a:p>
              <a:pPr algn="ctr" fontAlgn="auto">
                <a:lnSpc>
                  <a:spcPct val="130000"/>
                </a:lnSpc>
              </a:pPr>
              <a:r>
                <a:rPr lang="zh-CN" altLang="en-US" sz="3600">
                  <a:solidFill>
                    <a:schemeClr val="bg2"/>
                  </a:solidFill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部分</a:t>
              </a:r>
              <a:endParaRPr lang="zh-CN" altLang="en-US" sz="3600">
                <a:solidFill>
                  <a:schemeClr val="bg2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</p:txBody>
        </p:sp>
        <p:sp>
          <p:nvSpPr>
            <p:cNvPr id="70" name="任意多边形 69"/>
            <p:cNvSpPr/>
            <p:nvPr>
              <p:custDataLst>
                <p:tags r:id="rId28"/>
              </p:custDataLst>
            </p:nvPr>
          </p:nvSpPr>
          <p:spPr>
            <a:xfrm>
              <a:off x="1451" y="4116"/>
              <a:ext cx="269" cy="884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9" h="884">
                  <a:moveTo>
                    <a:pt x="269" y="0"/>
                  </a:moveTo>
                  <a:lnTo>
                    <a:pt x="269" y="143"/>
                  </a:lnTo>
                  <a:lnTo>
                    <a:pt x="94" y="317"/>
                  </a:lnTo>
                  <a:lnTo>
                    <a:pt x="94" y="884"/>
                  </a:lnTo>
                  <a:lnTo>
                    <a:pt x="0" y="884"/>
                  </a:lnTo>
                  <a:lnTo>
                    <a:pt x="0" y="268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0394F3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71" name="平行四边形 70"/>
            <p:cNvSpPr/>
            <p:nvPr>
              <p:custDataLst>
                <p:tags r:id="rId29"/>
              </p:custDataLst>
            </p:nvPr>
          </p:nvSpPr>
          <p:spPr>
            <a:xfrm rot="16200000">
              <a:off x="1421" y="6099"/>
              <a:ext cx="196" cy="135"/>
            </a:xfrm>
            <a:prstGeom prst="parallelogram">
              <a:avLst>
                <a:gd name="adj" fmla="val 92962"/>
              </a:avLst>
            </a:prstGeom>
            <a:solidFill>
              <a:srgbClr val="0394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2" name="平行四边形 71"/>
            <p:cNvSpPr/>
            <p:nvPr>
              <p:custDataLst>
                <p:tags r:id="rId30"/>
              </p:custDataLst>
            </p:nvPr>
          </p:nvSpPr>
          <p:spPr>
            <a:xfrm rot="16200000">
              <a:off x="1421" y="6215"/>
              <a:ext cx="196" cy="135"/>
            </a:xfrm>
            <a:prstGeom prst="parallelogram">
              <a:avLst>
                <a:gd name="adj" fmla="val 92962"/>
              </a:avLst>
            </a:prstGeom>
            <a:solidFill>
              <a:srgbClr val="0394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3" name="平行四边形 72"/>
            <p:cNvSpPr/>
            <p:nvPr>
              <p:custDataLst>
                <p:tags r:id="rId31"/>
              </p:custDataLst>
            </p:nvPr>
          </p:nvSpPr>
          <p:spPr>
            <a:xfrm rot="16200000">
              <a:off x="1420" y="6334"/>
              <a:ext cx="196" cy="135"/>
            </a:xfrm>
            <a:prstGeom prst="parallelogram">
              <a:avLst>
                <a:gd name="adj" fmla="val 92962"/>
              </a:avLst>
            </a:prstGeom>
            <a:solidFill>
              <a:srgbClr val="0394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74" name="组合 73"/>
            <p:cNvGrpSpPr/>
            <p:nvPr/>
          </p:nvGrpSpPr>
          <p:grpSpPr>
            <a:xfrm flipV="1">
              <a:off x="4175" y="5153"/>
              <a:ext cx="120" cy="431"/>
              <a:chOff x="4341" y="5872"/>
              <a:chExt cx="135" cy="431"/>
            </a:xfrm>
          </p:grpSpPr>
          <p:sp>
            <p:nvSpPr>
              <p:cNvPr id="75" name="平行四边形 74"/>
              <p:cNvSpPr/>
              <p:nvPr>
                <p:custDataLst>
                  <p:tags r:id="rId32"/>
                </p:custDataLst>
              </p:nvPr>
            </p:nvSpPr>
            <p:spPr>
              <a:xfrm rot="16200000">
                <a:off x="4311" y="5903"/>
                <a:ext cx="196" cy="135"/>
              </a:xfrm>
              <a:prstGeom prst="parallelogram">
                <a:avLst>
                  <a:gd name="adj" fmla="val 92962"/>
                </a:avLst>
              </a:prstGeom>
              <a:solidFill>
                <a:srgbClr val="0394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76" name="平行四边形 75"/>
              <p:cNvSpPr/>
              <p:nvPr>
                <p:custDataLst>
                  <p:tags r:id="rId33"/>
                </p:custDataLst>
              </p:nvPr>
            </p:nvSpPr>
            <p:spPr>
              <a:xfrm rot="16200000">
                <a:off x="4311" y="6019"/>
                <a:ext cx="196" cy="135"/>
              </a:xfrm>
              <a:prstGeom prst="parallelogram">
                <a:avLst>
                  <a:gd name="adj" fmla="val 92962"/>
                </a:avLst>
              </a:prstGeom>
              <a:solidFill>
                <a:srgbClr val="0394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77" name="平行四边形 76"/>
              <p:cNvSpPr/>
              <p:nvPr>
                <p:custDataLst>
                  <p:tags r:id="rId34"/>
                </p:custDataLst>
              </p:nvPr>
            </p:nvSpPr>
            <p:spPr>
              <a:xfrm rot="16200000">
                <a:off x="4310" y="6138"/>
                <a:ext cx="196" cy="135"/>
              </a:xfrm>
              <a:prstGeom prst="parallelogram">
                <a:avLst>
                  <a:gd name="adj" fmla="val 92962"/>
                </a:avLst>
              </a:prstGeom>
              <a:solidFill>
                <a:srgbClr val="0394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78" name="文本框 77"/>
            <p:cNvSpPr txBox="1"/>
            <p:nvPr>
              <p:custDataLst>
                <p:tags r:id="rId35"/>
              </p:custDataLst>
            </p:nvPr>
          </p:nvSpPr>
          <p:spPr>
            <a:xfrm>
              <a:off x="1685" y="6696"/>
              <a:ext cx="2678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sz="4800">
                  <a:gradFill>
                    <a:gsLst>
                      <a:gs pos="0">
                        <a:schemeClr val="bg2">
                          <a:alpha val="50000"/>
                        </a:scheme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0"/>
                  </a:gradFill>
                  <a:latin typeface="黑体" panose="02010609060101010101" charset="-122"/>
                  <a:ea typeface="黑体" panose="02010609060101010101" charset="-122"/>
                  <a:sym typeface="+mn-ea"/>
                </a:rPr>
                <a:t>03</a:t>
              </a:r>
              <a:endParaRPr lang="en-US" sz="4800">
                <a:gradFill>
                  <a:gsLst>
                    <a:gs pos="0">
                      <a:schemeClr val="bg2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  <p:sp>
          <p:nvSpPr>
            <p:cNvPr id="79" name="文本框 78"/>
            <p:cNvSpPr txBox="1"/>
            <p:nvPr>
              <p:custDataLst>
                <p:tags r:id="rId36"/>
              </p:custDataLst>
            </p:nvPr>
          </p:nvSpPr>
          <p:spPr>
            <a:xfrm>
              <a:off x="1685" y="7277"/>
              <a:ext cx="2678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en-US" sz="1200">
                  <a:solidFill>
                    <a:schemeClr val="bg2"/>
                  </a:solidFill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PART THREE</a:t>
              </a:r>
              <a:endParaRPr lang="en-US" sz="1200">
                <a:solidFill>
                  <a:schemeClr val="bg2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</p:txBody>
        </p:sp>
      </p:grpSp>
      <p:grpSp>
        <p:nvGrpSpPr>
          <p:cNvPr id="80" name="组合 79"/>
          <p:cNvGrpSpPr/>
          <p:nvPr>
            <p:custDataLst>
              <p:tags r:id="rId37"/>
            </p:custDataLst>
          </p:nvPr>
        </p:nvGrpSpPr>
        <p:grpSpPr>
          <a:xfrm rot="0">
            <a:off x="9157970" y="2498090"/>
            <a:ext cx="1872615" cy="2730500"/>
            <a:chOff x="1451" y="4029"/>
            <a:chExt cx="2949" cy="4300"/>
          </a:xfrm>
        </p:grpSpPr>
        <p:sp>
          <p:nvSpPr>
            <p:cNvPr id="81" name="任意多边形 80"/>
            <p:cNvSpPr/>
            <p:nvPr>
              <p:custDataLst>
                <p:tags r:id="rId38"/>
              </p:custDataLst>
            </p:nvPr>
          </p:nvSpPr>
          <p:spPr>
            <a:xfrm>
              <a:off x="1451" y="4029"/>
              <a:ext cx="2949" cy="4300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49" h="4300">
                  <a:moveTo>
                    <a:pt x="349" y="0"/>
                  </a:moveTo>
                  <a:lnTo>
                    <a:pt x="2496" y="0"/>
                  </a:lnTo>
                  <a:lnTo>
                    <a:pt x="2949" y="453"/>
                  </a:lnTo>
                  <a:lnTo>
                    <a:pt x="2949" y="970"/>
                  </a:lnTo>
                  <a:lnTo>
                    <a:pt x="2841" y="1078"/>
                  </a:lnTo>
                  <a:lnTo>
                    <a:pt x="2841" y="2229"/>
                  </a:lnTo>
                  <a:lnTo>
                    <a:pt x="2949" y="2337"/>
                  </a:lnTo>
                  <a:lnTo>
                    <a:pt x="2949" y="4035"/>
                  </a:lnTo>
                  <a:lnTo>
                    <a:pt x="2684" y="4300"/>
                  </a:lnTo>
                  <a:lnTo>
                    <a:pt x="2309" y="4300"/>
                  </a:lnTo>
                  <a:lnTo>
                    <a:pt x="2170" y="4161"/>
                  </a:lnTo>
                  <a:lnTo>
                    <a:pt x="1019" y="4161"/>
                  </a:lnTo>
                  <a:lnTo>
                    <a:pt x="879" y="4300"/>
                  </a:lnTo>
                  <a:lnTo>
                    <a:pt x="223" y="4300"/>
                  </a:lnTo>
                  <a:lnTo>
                    <a:pt x="120" y="4197"/>
                  </a:lnTo>
                  <a:lnTo>
                    <a:pt x="120" y="3667"/>
                  </a:lnTo>
                  <a:lnTo>
                    <a:pt x="183" y="3604"/>
                  </a:lnTo>
                  <a:lnTo>
                    <a:pt x="183" y="2077"/>
                  </a:lnTo>
                  <a:lnTo>
                    <a:pt x="0" y="1894"/>
                  </a:lnTo>
                  <a:lnTo>
                    <a:pt x="0" y="348"/>
                  </a:lnTo>
                  <a:lnTo>
                    <a:pt x="349" y="0"/>
                  </a:lnTo>
                  <a:close/>
                </a:path>
              </a:pathLst>
            </a:custGeom>
            <a:gradFill>
              <a:gsLst>
                <a:gs pos="0">
                  <a:srgbClr val="0394F3">
                    <a:alpha val="60000"/>
                  </a:srgbClr>
                </a:gs>
                <a:gs pos="100000">
                  <a:srgbClr val="0394F3">
                    <a:alpha val="0"/>
                  </a:srgbClr>
                </a:gs>
              </a:gsLst>
              <a:lin ang="5400000" scaled="0"/>
            </a:gradFill>
            <a:ln w="6350">
              <a:gradFill>
                <a:gsLst>
                  <a:gs pos="0">
                    <a:srgbClr val="0394F3"/>
                  </a:gs>
                  <a:gs pos="100000">
                    <a:srgbClr val="0394F3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82" name="文本框 81"/>
            <p:cNvSpPr txBox="1"/>
            <p:nvPr>
              <p:custDataLst>
                <p:tags r:id="rId39"/>
              </p:custDataLst>
            </p:nvPr>
          </p:nvSpPr>
          <p:spPr>
            <a:xfrm>
              <a:off x="1664" y="4088"/>
              <a:ext cx="2678" cy="2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 fontAlgn="auto">
                <a:lnSpc>
                  <a:spcPct val="130000"/>
                </a:lnSpc>
              </a:pPr>
              <a:r>
                <a:rPr lang="zh-CN" altLang="en-US" sz="3600">
                  <a:solidFill>
                    <a:schemeClr val="bg2"/>
                  </a:solidFill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第四</a:t>
              </a:r>
              <a:endParaRPr lang="zh-CN" altLang="en-US" sz="3600">
                <a:solidFill>
                  <a:schemeClr val="bg2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  <a:p>
              <a:pPr algn="ctr" fontAlgn="auto">
                <a:lnSpc>
                  <a:spcPct val="130000"/>
                </a:lnSpc>
              </a:pPr>
              <a:r>
                <a:rPr lang="zh-CN" altLang="en-US" sz="3600">
                  <a:solidFill>
                    <a:schemeClr val="bg2"/>
                  </a:solidFill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部分</a:t>
              </a:r>
              <a:endParaRPr lang="zh-CN" altLang="en-US" sz="3600">
                <a:solidFill>
                  <a:schemeClr val="bg2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</p:txBody>
        </p:sp>
        <p:sp>
          <p:nvSpPr>
            <p:cNvPr id="83" name="任意多边形 82"/>
            <p:cNvSpPr/>
            <p:nvPr>
              <p:custDataLst>
                <p:tags r:id="rId40"/>
              </p:custDataLst>
            </p:nvPr>
          </p:nvSpPr>
          <p:spPr>
            <a:xfrm>
              <a:off x="1451" y="4116"/>
              <a:ext cx="269" cy="884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9" h="884">
                  <a:moveTo>
                    <a:pt x="269" y="0"/>
                  </a:moveTo>
                  <a:lnTo>
                    <a:pt x="269" y="143"/>
                  </a:lnTo>
                  <a:lnTo>
                    <a:pt x="94" y="317"/>
                  </a:lnTo>
                  <a:lnTo>
                    <a:pt x="94" y="884"/>
                  </a:lnTo>
                  <a:lnTo>
                    <a:pt x="0" y="884"/>
                  </a:lnTo>
                  <a:lnTo>
                    <a:pt x="0" y="268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0394F3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84" name="平行四边形 83"/>
            <p:cNvSpPr/>
            <p:nvPr>
              <p:custDataLst>
                <p:tags r:id="rId41"/>
              </p:custDataLst>
            </p:nvPr>
          </p:nvSpPr>
          <p:spPr>
            <a:xfrm rot="16200000">
              <a:off x="1421" y="6099"/>
              <a:ext cx="196" cy="135"/>
            </a:xfrm>
            <a:prstGeom prst="parallelogram">
              <a:avLst>
                <a:gd name="adj" fmla="val 92962"/>
              </a:avLst>
            </a:prstGeom>
            <a:solidFill>
              <a:srgbClr val="0394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5" name="平行四边形 84"/>
            <p:cNvSpPr/>
            <p:nvPr>
              <p:custDataLst>
                <p:tags r:id="rId42"/>
              </p:custDataLst>
            </p:nvPr>
          </p:nvSpPr>
          <p:spPr>
            <a:xfrm rot="16200000">
              <a:off x="1421" y="6215"/>
              <a:ext cx="196" cy="135"/>
            </a:xfrm>
            <a:prstGeom prst="parallelogram">
              <a:avLst>
                <a:gd name="adj" fmla="val 92962"/>
              </a:avLst>
            </a:prstGeom>
            <a:solidFill>
              <a:srgbClr val="0394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6" name="平行四边形 85"/>
            <p:cNvSpPr/>
            <p:nvPr>
              <p:custDataLst>
                <p:tags r:id="rId43"/>
              </p:custDataLst>
            </p:nvPr>
          </p:nvSpPr>
          <p:spPr>
            <a:xfrm rot="16200000">
              <a:off x="1420" y="6334"/>
              <a:ext cx="196" cy="135"/>
            </a:xfrm>
            <a:prstGeom prst="parallelogram">
              <a:avLst>
                <a:gd name="adj" fmla="val 92962"/>
              </a:avLst>
            </a:prstGeom>
            <a:solidFill>
              <a:srgbClr val="0394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87" name="组合 86"/>
            <p:cNvGrpSpPr/>
            <p:nvPr/>
          </p:nvGrpSpPr>
          <p:grpSpPr>
            <a:xfrm flipV="1">
              <a:off x="4175" y="5153"/>
              <a:ext cx="120" cy="431"/>
              <a:chOff x="4341" y="5872"/>
              <a:chExt cx="135" cy="431"/>
            </a:xfrm>
          </p:grpSpPr>
          <p:sp>
            <p:nvSpPr>
              <p:cNvPr id="88" name="平行四边形 87"/>
              <p:cNvSpPr/>
              <p:nvPr>
                <p:custDataLst>
                  <p:tags r:id="rId44"/>
                </p:custDataLst>
              </p:nvPr>
            </p:nvSpPr>
            <p:spPr>
              <a:xfrm rot="16200000">
                <a:off x="4311" y="5903"/>
                <a:ext cx="196" cy="135"/>
              </a:xfrm>
              <a:prstGeom prst="parallelogram">
                <a:avLst>
                  <a:gd name="adj" fmla="val 92962"/>
                </a:avLst>
              </a:prstGeom>
              <a:solidFill>
                <a:srgbClr val="0394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89" name="平行四边形 88"/>
              <p:cNvSpPr/>
              <p:nvPr>
                <p:custDataLst>
                  <p:tags r:id="rId45"/>
                </p:custDataLst>
              </p:nvPr>
            </p:nvSpPr>
            <p:spPr>
              <a:xfrm rot="16200000">
                <a:off x="4311" y="6019"/>
                <a:ext cx="196" cy="135"/>
              </a:xfrm>
              <a:prstGeom prst="parallelogram">
                <a:avLst>
                  <a:gd name="adj" fmla="val 92962"/>
                </a:avLst>
              </a:prstGeom>
              <a:solidFill>
                <a:srgbClr val="0394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90" name="平行四边形 89"/>
              <p:cNvSpPr/>
              <p:nvPr>
                <p:custDataLst>
                  <p:tags r:id="rId46"/>
                </p:custDataLst>
              </p:nvPr>
            </p:nvSpPr>
            <p:spPr>
              <a:xfrm rot="16200000">
                <a:off x="4310" y="6138"/>
                <a:ext cx="196" cy="135"/>
              </a:xfrm>
              <a:prstGeom prst="parallelogram">
                <a:avLst>
                  <a:gd name="adj" fmla="val 92962"/>
                </a:avLst>
              </a:prstGeom>
              <a:solidFill>
                <a:srgbClr val="0394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91" name="文本框 90"/>
            <p:cNvSpPr txBox="1"/>
            <p:nvPr>
              <p:custDataLst>
                <p:tags r:id="rId47"/>
              </p:custDataLst>
            </p:nvPr>
          </p:nvSpPr>
          <p:spPr>
            <a:xfrm>
              <a:off x="1685" y="6696"/>
              <a:ext cx="2678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sz="4800">
                  <a:gradFill>
                    <a:gsLst>
                      <a:gs pos="0">
                        <a:schemeClr val="bg2">
                          <a:alpha val="50000"/>
                        </a:scheme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0"/>
                  </a:gradFill>
                  <a:latin typeface="黑体" panose="02010609060101010101" charset="-122"/>
                  <a:ea typeface="黑体" panose="02010609060101010101" charset="-122"/>
                  <a:sym typeface="+mn-ea"/>
                </a:rPr>
                <a:t>04</a:t>
              </a:r>
              <a:endParaRPr lang="en-US" sz="4800">
                <a:gradFill>
                  <a:gsLst>
                    <a:gs pos="0">
                      <a:schemeClr val="bg2">
                        <a:alpha val="5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  <p:sp>
          <p:nvSpPr>
            <p:cNvPr id="92" name="文本框 91"/>
            <p:cNvSpPr txBox="1"/>
            <p:nvPr>
              <p:custDataLst>
                <p:tags r:id="rId48"/>
              </p:custDataLst>
            </p:nvPr>
          </p:nvSpPr>
          <p:spPr>
            <a:xfrm>
              <a:off x="1685" y="7277"/>
              <a:ext cx="2678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en-US" sz="1200">
                  <a:solidFill>
                    <a:schemeClr val="bg2"/>
                  </a:solidFill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PART FOUR</a:t>
              </a:r>
              <a:endParaRPr lang="en-US" sz="1200">
                <a:solidFill>
                  <a:schemeClr val="bg2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</p:txBody>
        </p:sp>
      </p:grpSp>
    </p:spTree>
    <p:custDataLst>
      <p:tags r:id="rId49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026944" y="1121334"/>
            <a:ext cx="9127741" cy="1861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1918B9">
                        <a:alpha val="0"/>
                      </a:srgbClr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黑体" panose="02010609060101010101" charset="-122"/>
              </a:rPr>
              <a:t>01.</a:t>
            </a:r>
            <a:endParaRPr kumimoji="0" lang="en-US" altLang="zh-CN" sz="11500" b="0" i="0" u="none" strike="noStrike" kern="1200" cap="none" spc="0" normalizeH="0" baseline="0" noProof="0" dirty="0">
              <a:solidFill>
                <a:srgbClr val="076563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黑体" panose="02010609060101010101" charset="-122"/>
            </a:endParaRPr>
          </a:p>
        </p:txBody>
      </p:sp>
      <p:sp>
        <p:nvSpPr>
          <p:cNvPr id="30" name="文本框 15"/>
          <p:cNvSpPr txBox="1"/>
          <p:nvPr>
            <p:custDataLst>
              <p:tags r:id="rId1"/>
            </p:custDataLst>
          </p:nvPr>
        </p:nvSpPr>
        <p:spPr>
          <a:xfrm>
            <a:off x="1064055" y="4170850"/>
            <a:ext cx="6231280" cy="64516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</a:rPr>
              <a:t>单击此处输入你的正文，文字是您思想的提炼，为了最终演示发布的良好效果，请尽量言简意赅的阐述观点；根据需要可酌情增减文字，以便观者可以准确理解您所传达的信息</a:t>
            </a:r>
            <a:endParaRPr lang="zh-CN" altLang="en-US" sz="12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</p:txBody>
      </p:sp>
      <p:sp>
        <p:nvSpPr>
          <p:cNvPr id="36" name="文本框 6"/>
          <p:cNvSpPr txBox="1"/>
          <p:nvPr>
            <p:custDataLst>
              <p:tags r:id="rId2"/>
            </p:custDataLst>
          </p:nvPr>
        </p:nvSpPr>
        <p:spPr>
          <a:xfrm>
            <a:off x="1027086" y="2982480"/>
            <a:ext cx="7313350" cy="9220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</a:rPr>
              <a:t>第一部分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内容占位符 3"/>
          <p:cNvSpPr>
            <a:spLocks noGrp="1"/>
          </p:cNvSpPr>
          <p:nvPr>
            <p:ph sz="quarter" idx="10"/>
          </p:nvPr>
        </p:nvSpPr>
        <p:spPr>
          <a:xfrm>
            <a:off x="201930" y="156845"/>
            <a:ext cx="5893435" cy="556260"/>
          </a:xfrm>
        </p:spPr>
        <p:txBody>
          <a:bodyPr/>
          <a:p>
            <a:pPr marL="0" indent="0">
              <a:buNone/>
            </a:pPr>
            <a:r>
              <a:rPr lang="zh-CN" altLang="en-US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思源黑体</a:t>
            </a:r>
            <a:r>
              <a:rPr lang="en-US" altLang="zh-CN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 CN Bold</a:t>
            </a:r>
            <a:endParaRPr lang="en-US" altLang="zh-CN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内容占位符 3"/>
          <p:cNvSpPr>
            <a:spLocks noGrp="1"/>
          </p:cNvSpPr>
          <p:nvPr>
            <p:ph sz="quarter" idx="10"/>
          </p:nvPr>
        </p:nvSpPr>
        <p:spPr>
          <a:xfrm>
            <a:off x="201930" y="156845"/>
            <a:ext cx="5893435" cy="556260"/>
          </a:xfrm>
        </p:spPr>
        <p:txBody>
          <a:bodyPr/>
          <a:p>
            <a:pPr marL="0" indent="0">
              <a:buNone/>
            </a:pPr>
            <a:r>
              <a:rPr lang="zh-CN" altLang="en-US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思源黑体</a:t>
            </a:r>
            <a:r>
              <a:rPr lang="en-US" altLang="zh-CN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CN Bold</a:t>
            </a:r>
            <a:endParaRPr lang="zh-CN" altLang="en-US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.xml><?xml version="1.0" encoding="utf-8"?>
<p:tagLst xmlns:p="http://schemas.openxmlformats.org/presentationml/2006/main">
  <p:tag name="KSO_WM_DIAGRAM_VIRTUALLY_FRAME" val="{&quot;height&quot;:412.39997531562005,&quot;left&quot;:155.2,&quot;top&quot;:84.80002468437998,&quot;width&quot;:639.65}"/>
</p:tagLst>
</file>

<file path=ppt/tags/tag11.xml><?xml version="1.0" encoding="utf-8"?>
<p:tagLst xmlns:p="http://schemas.openxmlformats.org/presentationml/2006/main">
  <p:tag name="KSO_WM_DIAGRAM_VIRTUALLY_FRAME" val="{&quot;height&quot;:412.39997531562005,&quot;left&quot;:155.2,&quot;top&quot;:84.80002468437998,&quot;width&quot;:639.65}"/>
</p:tagLst>
</file>

<file path=ppt/tags/tag12.xml><?xml version="1.0" encoding="utf-8"?>
<p:tagLst xmlns:p="http://schemas.openxmlformats.org/presentationml/2006/main">
  <p:tag name="KSO_WM_DIAGRAM_VIRTUALLY_FRAME" val="{&quot;height&quot;:412.39997531562005,&quot;left&quot;:155.2,&quot;top&quot;:84.80002468437998,&quot;width&quot;:639.65}"/>
</p:tagLst>
</file>

<file path=ppt/tags/tag13.xml><?xml version="1.0" encoding="utf-8"?>
<p:tagLst xmlns:p="http://schemas.openxmlformats.org/presentationml/2006/main">
  <p:tag name="KSO_WM_DIAGRAM_VIRTUALLY_FRAME" val="{&quot;height&quot;:412.39997531562005,&quot;left&quot;:155.2,&quot;top&quot;:84.80002468437998,&quot;width&quot;:639.65}"/>
</p:tagLst>
</file>

<file path=ppt/tags/tag1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16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17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18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19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21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22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23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24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25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26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27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28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29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31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32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33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34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35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36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37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38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39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41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42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43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44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45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46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47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48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49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51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52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53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54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55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56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57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58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59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0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61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62.xml><?xml version="1.0" encoding="utf-8"?>
<p:tagLst xmlns:p="http://schemas.openxmlformats.org/presentationml/2006/main">
  <p:tag name="KSO_WM_DIAGRAM_VIRTUALLY_FRAME" val="{&quot;height&quot;:215,&quot;left&quot;:91.4,&quot;top&quot;:196.7,&quot;width&quot;:777.15}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p="http://schemas.openxmlformats.org/presentationml/2006/main">
  <p:tag name="PA" val="v5.2.10"/>
</p:tagLst>
</file>

<file path=ppt/tags/tag65.xml><?xml version="1.0" encoding="utf-8"?>
<p:tagLst xmlns:p="http://schemas.openxmlformats.org/presentationml/2006/main">
  <p:tag name="PA" val="v5.2.10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DIAGRAM_VIRTUALLY_FRAME" val="{&quot;height&quot;:412.39997531562005,&quot;left&quot;:155.2,&quot;top&quot;:84.80002468437998,&quot;width&quot;:639.65}"/>
</p:tagLst>
</file>

<file path=ppt/tags/tag8.xml><?xml version="1.0" encoding="utf-8"?>
<p:tagLst xmlns:p="http://schemas.openxmlformats.org/presentationml/2006/main">
  <p:tag name="KSO_WM_DIAGRAM_VIRTUALLY_FRAME" val="{&quot;height&quot;:412.39997531562005,&quot;left&quot;:155.2,&quot;top&quot;:84.80002468437998,&quot;width&quot;:639.65}"/>
</p:tagLst>
</file>

<file path=ppt/tags/tag9.xml><?xml version="1.0" encoding="utf-8"?>
<p:tagLst xmlns:p="http://schemas.openxmlformats.org/presentationml/2006/main">
  <p:tag name="KSO_WM_DIAGRAM_VIRTUALLY_FRAME" val="{&quot;height&quot;:412.39997531562005,&quot;left&quot;:155.2,&quot;top&quot;:84.80002468437998,&quot;width&quot;:639.65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</Words>
  <Application>WPS 演示</Application>
  <PresentationFormat>宽屏</PresentationFormat>
  <Paragraphs>44</Paragraphs>
  <Slides>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25" baseType="lpstr">
      <vt:lpstr>Arial</vt:lpstr>
      <vt:lpstr>宋体</vt:lpstr>
      <vt:lpstr>Wingdings</vt:lpstr>
      <vt:lpstr>Wingdings</vt:lpstr>
      <vt:lpstr>思源黑体 CN Heavy</vt:lpstr>
      <vt:lpstr>黑体</vt:lpstr>
      <vt:lpstr>思源黑体 CN Regular</vt:lpstr>
      <vt:lpstr>优设标题黑</vt:lpstr>
      <vt:lpstr>思源黑体 CN Bold</vt:lpstr>
      <vt:lpstr>思源黑体 CN</vt:lpstr>
      <vt:lpstr>思源宋体 CN</vt:lpstr>
      <vt:lpstr>OPPOSans B</vt:lpstr>
      <vt:lpstr>思源黑体 CN Normal</vt:lpstr>
      <vt:lpstr>思源宋体 CN Heavy</vt:lpstr>
      <vt:lpstr>思源黑体 CN Medium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荣诺</cp:lastModifiedBy>
  <cp:revision>164</cp:revision>
  <dcterms:created xsi:type="dcterms:W3CDTF">2019-06-19T02:08:00Z</dcterms:created>
  <dcterms:modified xsi:type="dcterms:W3CDTF">2026-04-03T08:52:29Z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14A7EF8B38DA43EF8C24DB44CCECD2EC_13</vt:lpwstr>
  </property>
</Properties>
</file>